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42"/>
  </p:notesMasterIdLst>
  <p:sldIdLst>
    <p:sldId id="2083" r:id="rId3"/>
    <p:sldId id="2100" r:id="rId4"/>
    <p:sldId id="2101" r:id="rId5"/>
    <p:sldId id="2102" r:id="rId6"/>
    <p:sldId id="512" r:id="rId7"/>
    <p:sldId id="2103" r:id="rId8"/>
    <p:sldId id="2104" r:id="rId9"/>
    <p:sldId id="2105" r:id="rId10"/>
    <p:sldId id="2106" r:id="rId11"/>
    <p:sldId id="2109" r:id="rId12"/>
    <p:sldId id="2110" r:id="rId13"/>
    <p:sldId id="491" r:id="rId14"/>
    <p:sldId id="507" r:id="rId15"/>
    <p:sldId id="508" r:id="rId16"/>
    <p:sldId id="2075" r:id="rId17"/>
    <p:sldId id="2114" r:id="rId18"/>
    <p:sldId id="2115" r:id="rId19"/>
    <p:sldId id="2116" r:id="rId20"/>
    <p:sldId id="2117" r:id="rId21"/>
    <p:sldId id="2118" r:id="rId22"/>
    <p:sldId id="2119" r:id="rId23"/>
    <p:sldId id="2121" r:id="rId24"/>
    <p:sldId id="2123" r:id="rId25"/>
    <p:sldId id="2125" r:id="rId26"/>
    <p:sldId id="2126" r:id="rId27"/>
    <p:sldId id="2127" r:id="rId28"/>
    <p:sldId id="2130" r:id="rId29"/>
    <p:sldId id="519" r:id="rId30"/>
    <p:sldId id="2129" r:id="rId31"/>
    <p:sldId id="2131" r:id="rId32"/>
    <p:sldId id="2132" r:id="rId33"/>
    <p:sldId id="2133" r:id="rId34"/>
    <p:sldId id="2134" r:id="rId35"/>
    <p:sldId id="2135" r:id="rId36"/>
    <p:sldId id="2096" r:id="rId37"/>
    <p:sldId id="2136" r:id="rId38"/>
    <p:sldId id="2137" r:id="rId39"/>
    <p:sldId id="2098" r:id="rId40"/>
    <p:sldId id="2099" r:id="rId4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3447" autoAdjust="0"/>
  </p:normalViewPr>
  <p:slideViewPr>
    <p:cSldViewPr snapToGrid="0">
      <p:cViewPr varScale="1">
        <p:scale>
          <a:sx n="63" d="100"/>
          <a:sy n="63" d="100"/>
        </p:scale>
        <p:origin x="110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18973C2-5C5A-4E01-9231-6546D3A051BF}" type="datetimeFigureOut">
              <a:rPr lang="en-ID" smtClean="0"/>
              <a:pPr/>
              <a:t>07/12/2023</a:t>
            </a:fld>
            <a:endParaRPr lang="en-ID"/>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6A306DA-E7C9-47BA-A06E-B215857D7E10}" type="slidenum">
              <a:rPr lang="en-ID" smtClean="0"/>
              <a:pPr/>
              <a:t>‹#›</a:t>
            </a:fld>
            <a:endParaRPr lang="en-ID"/>
          </a:p>
        </p:txBody>
      </p:sp>
    </p:spTree>
    <p:extLst>
      <p:ext uri="{BB962C8B-B14F-4D97-AF65-F5344CB8AC3E}">
        <p14:creationId xmlns:p14="http://schemas.microsoft.com/office/powerpoint/2010/main" val="217963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447800" y="2708033"/>
            <a:ext cx="6235600" cy="1546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 name="Google Shape;14;p3"/>
          <p:cNvSpPr txBox="1">
            <a:spLocks noGrp="1"/>
          </p:cNvSpPr>
          <p:nvPr>
            <p:ph type="subTitle" idx="1"/>
          </p:nvPr>
        </p:nvSpPr>
        <p:spPr>
          <a:xfrm>
            <a:off x="1447800" y="4383635"/>
            <a:ext cx="6235600" cy="5116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endParaRPr/>
          </a:p>
        </p:txBody>
      </p:sp>
      <p:sp>
        <p:nvSpPr>
          <p:cNvPr id="15" name="Google Shape;15;p3"/>
          <p:cNvSpPr/>
          <p:nvPr/>
        </p:nvSpPr>
        <p:spPr>
          <a:xfrm rot="5400000">
            <a:off x="-404500" y="2889207"/>
            <a:ext cx="1888400" cy="10796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4944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p:bg>
      <p:bgPr>
        <a:solidFill>
          <a:schemeClr val="accent2"/>
        </a:solidFill>
        <a:effectLst/>
      </p:bgPr>
    </p:bg>
    <p:spTree>
      <p:nvGrpSpPr>
        <p:cNvPr id="1" name=""/>
        <p:cNvGrpSpPr/>
        <p:nvPr/>
      </p:nvGrpSpPr>
      <p:grpSpPr>
        <a:xfrm>
          <a:off x="0" y="0"/>
          <a:ext cx="0" cy="0"/>
          <a:chOff x="0" y="0"/>
          <a:chExt cx="0" cy="0"/>
        </a:xfrm>
      </p:grpSpPr>
      <p:grpSp>
        <p:nvGrpSpPr>
          <p:cNvPr id="2" name="Group 35">
            <a:extLst>
              <a:ext uri="{FF2B5EF4-FFF2-40B4-BE49-F238E27FC236}">
                <a16:creationId xmlns:a16="http://schemas.microsoft.com/office/drawing/2014/main" id="{9D141335-75C9-4138-8836-6A1B70E1A4B4}"/>
              </a:ext>
            </a:extLst>
          </p:cNvPr>
          <p:cNvGrpSpPr/>
          <p:nvPr userDrawn="1"/>
        </p:nvGrpSpPr>
        <p:grpSpPr>
          <a:xfrm>
            <a:off x="8021316" y="2377442"/>
            <a:ext cx="4168759" cy="4480560"/>
            <a:chOff x="8021316" y="2377440"/>
            <a:chExt cx="4168759" cy="4480560"/>
          </a:xfrm>
        </p:grpSpPr>
        <p:sp>
          <p:nvSpPr>
            <p:cNvPr id="37" name="Shape">
              <a:extLst>
                <a:ext uri="{FF2B5EF4-FFF2-40B4-BE49-F238E27FC236}">
                  <a16:creationId xmlns:a16="http://schemas.microsoft.com/office/drawing/2014/main" id="{AC8EEDFD-460C-479B-82EE-F812AE1A9089}"/>
                </a:ext>
              </a:extLst>
            </p:cNvPr>
            <p:cNvSpPr/>
            <p:nvPr/>
          </p:nvSpPr>
          <p:spPr>
            <a:xfrm>
              <a:off x="8021316" y="2377440"/>
              <a:ext cx="3978108" cy="44736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662"/>
                  </a:lnTo>
                  <a:lnTo>
                    <a:pt x="10693" y="0"/>
                  </a:lnTo>
                  <a:lnTo>
                    <a:pt x="0" y="4710"/>
                  </a:lnTo>
                  <a:lnTo>
                    <a:pt x="0" y="21600"/>
                  </a:lnTo>
                  <a:close/>
                </a:path>
              </a:pathLst>
            </a:custGeom>
            <a:solidFill>
              <a:schemeClr val="accent2">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38" name="Shape">
              <a:extLst>
                <a:ext uri="{FF2B5EF4-FFF2-40B4-BE49-F238E27FC236}">
                  <a16:creationId xmlns:a16="http://schemas.microsoft.com/office/drawing/2014/main" id="{247154A4-EBD3-435F-B507-84C6B4923588}"/>
                </a:ext>
              </a:extLst>
            </p:cNvPr>
            <p:cNvSpPr/>
            <p:nvPr/>
          </p:nvSpPr>
          <p:spPr>
            <a:xfrm>
              <a:off x="8021316" y="3359803"/>
              <a:ext cx="2007727" cy="34981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5957"/>
                  </a:lnTo>
                  <a:lnTo>
                    <a:pt x="0" y="0"/>
                  </a:lnTo>
                  <a:lnTo>
                    <a:pt x="0" y="21600"/>
                  </a:lnTo>
                  <a:close/>
                </a:path>
              </a:pathLst>
            </a:custGeom>
            <a:solidFill>
              <a:schemeClr val="accent2"/>
            </a:solidFill>
            <a:ln w="12700">
              <a:miter lim="400000"/>
            </a:ln>
          </p:spPr>
          <p:txBody>
            <a:bodyPr lIns="38100" tIns="38100" rIns="38100" bIns="38100" anchor="ctr"/>
            <a:lstStyle/>
            <a:p>
              <a:pPr lvl="0"/>
              <a:endParaRPr sz="2757">
                <a:solidFill>
                  <a:srgbClr val="FFFFFF"/>
                </a:solidFill>
              </a:endParaRPr>
            </a:p>
          </p:txBody>
        </p:sp>
        <p:sp>
          <p:nvSpPr>
            <p:cNvPr id="39" name="Shape">
              <a:extLst>
                <a:ext uri="{FF2B5EF4-FFF2-40B4-BE49-F238E27FC236}">
                  <a16:creationId xmlns:a16="http://schemas.microsoft.com/office/drawing/2014/main" id="{19A40487-2D97-4E4E-914D-9B64E44C521D}"/>
                </a:ext>
              </a:extLst>
            </p:cNvPr>
            <p:cNvSpPr/>
            <p:nvPr/>
          </p:nvSpPr>
          <p:spPr>
            <a:xfrm>
              <a:off x="10029042" y="3349979"/>
              <a:ext cx="1970382" cy="35080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6000"/>
                  </a:lnTo>
                  <a:lnTo>
                    <a:pt x="0" y="21600"/>
                  </a:lnTo>
                  <a:close/>
                </a:path>
              </a:pathLst>
            </a:custGeom>
            <a:solidFill>
              <a:schemeClr val="accent2">
                <a:lumMod val="75000"/>
              </a:schemeClr>
            </a:solidFill>
            <a:ln w="12700">
              <a:miter lim="400000"/>
            </a:ln>
          </p:spPr>
          <p:txBody>
            <a:bodyPr lIns="38100" tIns="38100" rIns="38100" bIns="38100" anchor="ctr"/>
            <a:lstStyle/>
            <a:p>
              <a:pPr lvl="0"/>
              <a:endParaRPr sz="2757" dirty="0">
                <a:solidFill>
                  <a:srgbClr val="FFFFFF"/>
                </a:solidFill>
              </a:endParaRPr>
            </a:p>
          </p:txBody>
        </p:sp>
        <p:sp>
          <p:nvSpPr>
            <p:cNvPr id="40" name="Shape">
              <a:extLst>
                <a:ext uri="{FF2B5EF4-FFF2-40B4-BE49-F238E27FC236}">
                  <a16:creationId xmlns:a16="http://schemas.microsoft.com/office/drawing/2014/main" id="{C85532FF-30F4-48C4-9657-6C4746E208B9}"/>
                </a:ext>
              </a:extLst>
            </p:cNvPr>
            <p:cNvSpPr/>
            <p:nvPr/>
          </p:nvSpPr>
          <p:spPr>
            <a:xfrm>
              <a:off x="8683678" y="4816650"/>
              <a:ext cx="1082974" cy="20413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86"/>
                  </a:lnTo>
                  <a:lnTo>
                    <a:pt x="10702" y="0"/>
                  </a:lnTo>
                  <a:lnTo>
                    <a:pt x="0" y="2817"/>
                  </a:lnTo>
                  <a:lnTo>
                    <a:pt x="0" y="21600"/>
                  </a:lnTo>
                  <a:close/>
                </a:path>
              </a:pathLst>
            </a:custGeom>
            <a:solidFill>
              <a:schemeClr val="accent2">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41" name="Shape">
              <a:extLst>
                <a:ext uri="{FF2B5EF4-FFF2-40B4-BE49-F238E27FC236}">
                  <a16:creationId xmlns:a16="http://schemas.microsoft.com/office/drawing/2014/main" id="{775238FB-90E6-49AA-97D0-9C3760D863B7}"/>
                </a:ext>
              </a:extLst>
            </p:cNvPr>
            <p:cNvSpPr/>
            <p:nvPr/>
          </p:nvSpPr>
          <p:spPr>
            <a:xfrm>
              <a:off x="8679748" y="5082869"/>
              <a:ext cx="546402" cy="17751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2"/>
            </a:solidFill>
            <a:ln w="12700">
              <a:miter lim="400000"/>
            </a:ln>
          </p:spPr>
          <p:txBody>
            <a:bodyPr lIns="38100" tIns="38100" rIns="38100" bIns="38100" anchor="ctr"/>
            <a:lstStyle/>
            <a:p>
              <a:pPr lvl="0"/>
              <a:endParaRPr sz="2757">
                <a:solidFill>
                  <a:srgbClr val="FFFFFF"/>
                </a:solidFill>
              </a:endParaRPr>
            </a:p>
          </p:txBody>
        </p:sp>
        <p:sp>
          <p:nvSpPr>
            <p:cNvPr id="42" name="Shape">
              <a:extLst>
                <a:ext uri="{FF2B5EF4-FFF2-40B4-BE49-F238E27FC236}">
                  <a16:creationId xmlns:a16="http://schemas.microsoft.com/office/drawing/2014/main" id="{818DD759-B353-49C5-A163-D614DDB97D69}"/>
                </a:ext>
              </a:extLst>
            </p:cNvPr>
            <p:cNvSpPr/>
            <p:nvPr/>
          </p:nvSpPr>
          <p:spPr>
            <a:xfrm>
              <a:off x="9226149" y="5079923"/>
              <a:ext cx="540501"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2">
                <a:lumMod val="75000"/>
              </a:schemeClr>
            </a:solidFill>
            <a:ln w="12700">
              <a:miter lim="400000"/>
            </a:ln>
          </p:spPr>
          <p:txBody>
            <a:bodyPr lIns="38100" tIns="38100" rIns="38100" bIns="38100" anchor="ctr"/>
            <a:lstStyle/>
            <a:p>
              <a:pPr lvl="0"/>
              <a:endParaRPr sz="2757">
                <a:solidFill>
                  <a:srgbClr val="FFFFFF"/>
                </a:solidFill>
              </a:endParaRPr>
            </a:p>
          </p:txBody>
        </p:sp>
        <p:sp>
          <p:nvSpPr>
            <p:cNvPr id="43" name="Shape">
              <a:extLst>
                <a:ext uri="{FF2B5EF4-FFF2-40B4-BE49-F238E27FC236}">
                  <a16:creationId xmlns:a16="http://schemas.microsoft.com/office/drawing/2014/main" id="{2A854451-200C-4EB1-A1C7-A9CD7C9B5BD6}"/>
                </a:ext>
              </a:extLst>
            </p:cNvPr>
            <p:cNvSpPr/>
            <p:nvPr/>
          </p:nvSpPr>
          <p:spPr>
            <a:xfrm>
              <a:off x="11077619" y="4391285"/>
              <a:ext cx="1083956" cy="2040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77"/>
                  </a:lnTo>
                  <a:lnTo>
                    <a:pt x="10692" y="0"/>
                  </a:lnTo>
                  <a:lnTo>
                    <a:pt x="0" y="2808"/>
                  </a:lnTo>
                  <a:lnTo>
                    <a:pt x="0" y="21600"/>
                  </a:lnTo>
                  <a:close/>
                </a:path>
              </a:pathLst>
            </a:custGeom>
            <a:solidFill>
              <a:schemeClr val="accent2">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44" name="Shape">
              <a:extLst>
                <a:ext uri="{FF2B5EF4-FFF2-40B4-BE49-F238E27FC236}">
                  <a16:creationId xmlns:a16="http://schemas.microsoft.com/office/drawing/2014/main" id="{D109AF1E-DB7C-4475-8256-F2B3AF2E8221}"/>
                </a:ext>
              </a:extLst>
            </p:cNvPr>
            <p:cNvSpPr/>
            <p:nvPr/>
          </p:nvSpPr>
          <p:spPr>
            <a:xfrm>
              <a:off x="11077619" y="4656523"/>
              <a:ext cx="547384" cy="17751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2"/>
            </a:solidFill>
            <a:ln w="12700">
              <a:miter lim="400000"/>
            </a:ln>
          </p:spPr>
          <p:txBody>
            <a:bodyPr lIns="38100" tIns="38100" rIns="38100" bIns="38100" anchor="ctr"/>
            <a:lstStyle/>
            <a:p>
              <a:pPr lvl="0"/>
              <a:endParaRPr sz="2757">
                <a:solidFill>
                  <a:srgbClr val="FFFFFF"/>
                </a:solidFill>
              </a:endParaRPr>
            </a:p>
          </p:txBody>
        </p:sp>
        <p:sp>
          <p:nvSpPr>
            <p:cNvPr id="45" name="Shape">
              <a:extLst>
                <a:ext uri="{FF2B5EF4-FFF2-40B4-BE49-F238E27FC236}">
                  <a16:creationId xmlns:a16="http://schemas.microsoft.com/office/drawing/2014/main" id="{6E9234D9-4650-44A7-8EFA-BF3E147CC41E}"/>
                </a:ext>
              </a:extLst>
            </p:cNvPr>
            <p:cNvSpPr/>
            <p:nvPr/>
          </p:nvSpPr>
          <p:spPr>
            <a:xfrm>
              <a:off x="11625002" y="4656523"/>
              <a:ext cx="536573"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2">
                <a:lumMod val="75000"/>
              </a:schemeClr>
            </a:solidFill>
            <a:ln w="12700">
              <a:miter lim="400000"/>
            </a:ln>
          </p:spPr>
          <p:txBody>
            <a:bodyPr lIns="38100" tIns="38100" rIns="38100" bIns="38100" anchor="ctr"/>
            <a:lstStyle/>
            <a:p>
              <a:pPr lvl="0"/>
              <a:endParaRPr sz="2757">
                <a:solidFill>
                  <a:srgbClr val="FFFFFF"/>
                </a:solidFill>
              </a:endParaRPr>
            </a:p>
          </p:txBody>
        </p:sp>
        <p:sp>
          <p:nvSpPr>
            <p:cNvPr id="46" name="Shape">
              <a:extLst>
                <a:ext uri="{FF2B5EF4-FFF2-40B4-BE49-F238E27FC236}">
                  <a16:creationId xmlns:a16="http://schemas.microsoft.com/office/drawing/2014/main" id="{1015CF0F-3B2B-477C-A691-5D3BD6E1F8C3}"/>
                </a:ext>
              </a:extLst>
            </p:cNvPr>
            <p:cNvSpPr/>
            <p:nvPr/>
          </p:nvSpPr>
          <p:spPr>
            <a:xfrm>
              <a:off x="10291433" y="4816650"/>
              <a:ext cx="1083957" cy="20413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86"/>
                  </a:lnTo>
                  <a:lnTo>
                    <a:pt x="10692" y="0"/>
                  </a:lnTo>
                  <a:lnTo>
                    <a:pt x="0" y="2817"/>
                  </a:lnTo>
                  <a:lnTo>
                    <a:pt x="0" y="21600"/>
                  </a:lnTo>
                  <a:close/>
                </a:path>
              </a:pathLst>
            </a:custGeom>
            <a:solidFill>
              <a:schemeClr val="accent2">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47" name="Shape">
              <a:extLst>
                <a:ext uri="{FF2B5EF4-FFF2-40B4-BE49-F238E27FC236}">
                  <a16:creationId xmlns:a16="http://schemas.microsoft.com/office/drawing/2014/main" id="{53CE2228-FB24-4C91-854F-CFFEFB019F18}"/>
                </a:ext>
              </a:extLst>
            </p:cNvPr>
            <p:cNvSpPr/>
            <p:nvPr/>
          </p:nvSpPr>
          <p:spPr>
            <a:xfrm>
              <a:off x="10291431" y="5082869"/>
              <a:ext cx="547384" cy="17751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2"/>
            </a:solidFill>
            <a:ln w="12700">
              <a:miter lim="400000"/>
            </a:ln>
          </p:spPr>
          <p:txBody>
            <a:bodyPr lIns="38100" tIns="38100" rIns="38100" bIns="38100" anchor="ctr"/>
            <a:lstStyle/>
            <a:p>
              <a:pPr lvl="0"/>
              <a:endParaRPr sz="2757">
                <a:solidFill>
                  <a:srgbClr val="FFFFFF"/>
                </a:solidFill>
              </a:endParaRPr>
            </a:p>
          </p:txBody>
        </p:sp>
        <p:sp>
          <p:nvSpPr>
            <p:cNvPr id="48" name="Shape">
              <a:extLst>
                <a:ext uri="{FF2B5EF4-FFF2-40B4-BE49-F238E27FC236}">
                  <a16:creationId xmlns:a16="http://schemas.microsoft.com/office/drawing/2014/main" id="{24AE1339-B8C6-4E61-9AC1-78F4A0128DC7}"/>
                </a:ext>
              </a:extLst>
            </p:cNvPr>
            <p:cNvSpPr/>
            <p:nvPr/>
          </p:nvSpPr>
          <p:spPr>
            <a:xfrm>
              <a:off x="10838814" y="5079923"/>
              <a:ext cx="536576"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2">
                <a:lumMod val="75000"/>
              </a:schemeClr>
            </a:solidFill>
            <a:ln w="12700">
              <a:miter lim="400000"/>
            </a:ln>
          </p:spPr>
          <p:txBody>
            <a:bodyPr lIns="38100" tIns="38100" rIns="38100" bIns="38100" anchor="ctr"/>
            <a:lstStyle/>
            <a:p>
              <a:pPr lvl="0"/>
              <a:endParaRPr sz="2757">
                <a:solidFill>
                  <a:srgbClr val="FFFFFF"/>
                </a:solidFill>
              </a:endParaRPr>
            </a:p>
          </p:txBody>
        </p:sp>
        <p:sp>
          <p:nvSpPr>
            <p:cNvPr id="49" name="Shape">
              <a:extLst>
                <a:ext uri="{FF2B5EF4-FFF2-40B4-BE49-F238E27FC236}">
                  <a16:creationId xmlns:a16="http://schemas.microsoft.com/office/drawing/2014/main" id="{BBF32BAE-648B-4876-AF3D-95975CD163F9}"/>
                </a:ext>
              </a:extLst>
            </p:cNvPr>
            <p:cNvSpPr/>
            <p:nvPr/>
          </p:nvSpPr>
          <p:spPr>
            <a:xfrm>
              <a:off x="9505245" y="5298988"/>
              <a:ext cx="1082974" cy="15590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634"/>
                  </a:lnTo>
                  <a:lnTo>
                    <a:pt x="10682" y="0"/>
                  </a:lnTo>
                  <a:lnTo>
                    <a:pt x="0" y="3675"/>
                  </a:lnTo>
                  <a:lnTo>
                    <a:pt x="0" y="21600"/>
                  </a:lnTo>
                  <a:close/>
                </a:path>
              </a:pathLst>
            </a:custGeom>
            <a:solidFill>
              <a:schemeClr val="accent2">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50" name="Shape">
              <a:extLst>
                <a:ext uri="{FF2B5EF4-FFF2-40B4-BE49-F238E27FC236}">
                  <a16:creationId xmlns:a16="http://schemas.microsoft.com/office/drawing/2014/main" id="{6A692E27-8FFD-4371-A469-81D23B6E8C7A}"/>
                </a:ext>
              </a:extLst>
            </p:cNvPr>
            <p:cNvSpPr/>
            <p:nvPr/>
          </p:nvSpPr>
          <p:spPr>
            <a:xfrm>
              <a:off x="9505245" y="5564227"/>
              <a:ext cx="546402" cy="12937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379"/>
                  </a:lnTo>
                  <a:lnTo>
                    <a:pt x="0" y="0"/>
                  </a:lnTo>
                  <a:lnTo>
                    <a:pt x="0" y="21600"/>
                  </a:lnTo>
                  <a:close/>
                </a:path>
              </a:pathLst>
            </a:custGeom>
            <a:solidFill>
              <a:schemeClr val="accent2"/>
            </a:solidFill>
            <a:ln w="12700">
              <a:miter lim="400000"/>
            </a:ln>
          </p:spPr>
          <p:txBody>
            <a:bodyPr lIns="38100" tIns="38100" rIns="38100" bIns="38100" anchor="ctr"/>
            <a:lstStyle/>
            <a:p>
              <a:pPr lvl="0"/>
              <a:endParaRPr sz="2757">
                <a:solidFill>
                  <a:srgbClr val="FFFFFF"/>
                </a:solidFill>
              </a:endParaRPr>
            </a:p>
          </p:txBody>
        </p:sp>
        <p:sp>
          <p:nvSpPr>
            <p:cNvPr id="51" name="Shape">
              <a:extLst>
                <a:ext uri="{FF2B5EF4-FFF2-40B4-BE49-F238E27FC236}">
                  <a16:creationId xmlns:a16="http://schemas.microsoft.com/office/drawing/2014/main" id="{84BA4D77-8C91-485E-AC46-4AEFCC0E2AA3}"/>
                </a:ext>
              </a:extLst>
            </p:cNvPr>
            <p:cNvSpPr/>
            <p:nvPr/>
          </p:nvSpPr>
          <p:spPr>
            <a:xfrm>
              <a:off x="10051645" y="5561280"/>
              <a:ext cx="536573" cy="1296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418"/>
                  </a:lnTo>
                  <a:lnTo>
                    <a:pt x="0" y="21600"/>
                  </a:lnTo>
                  <a:close/>
                </a:path>
              </a:pathLst>
            </a:custGeom>
            <a:solidFill>
              <a:schemeClr val="accent2">
                <a:lumMod val="75000"/>
              </a:schemeClr>
            </a:solidFill>
            <a:ln w="12700">
              <a:miter lim="400000"/>
            </a:ln>
          </p:spPr>
          <p:txBody>
            <a:bodyPr lIns="38100" tIns="38100" rIns="38100" bIns="38100" anchor="ctr"/>
            <a:lstStyle/>
            <a:p>
              <a:pPr lvl="0"/>
              <a:endParaRPr sz="2757">
                <a:solidFill>
                  <a:srgbClr val="FFFFFF"/>
                </a:solidFill>
              </a:endParaRPr>
            </a:p>
          </p:txBody>
        </p:sp>
        <p:sp>
          <p:nvSpPr>
            <p:cNvPr id="52" name="Shape">
              <a:extLst>
                <a:ext uri="{FF2B5EF4-FFF2-40B4-BE49-F238E27FC236}">
                  <a16:creationId xmlns:a16="http://schemas.microsoft.com/office/drawing/2014/main" id="{73CEB785-2595-4C6F-A4AC-2973AB9CF608}"/>
                </a:ext>
              </a:extLst>
            </p:cNvPr>
            <p:cNvSpPr/>
            <p:nvPr/>
          </p:nvSpPr>
          <p:spPr>
            <a:xfrm>
              <a:off x="11107101" y="5298988"/>
              <a:ext cx="1082974" cy="15590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634"/>
                  </a:lnTo>
                  <a:lnTo>
                    <a:pt x="10702" y="0"/>
                  </a:lnTo>
                  <a:lnTo>
                    <a:pt x="0" y="3675"/>
                  </a:lnTo>
                  <a:lnTo>
                    <a:pt x="0" y="21600"/>
                  </a:lnTo>
                  <a:close/>
                </a:path>
              </a:pathLst>
            </a:custGeom>
            <a:solidFill>
              <a:schemeClr val="accent2">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53" name="Shape">
              <a:extLst>
                <a:ext uri="{FF2B5EF4-FFF2-40B4-BE49-F238E27FC236}">
                  <a16:creationId xmlns:a16="http://schemas.microsoft.com/office/drawing/2014/main" id="{F27913C9-AECB-4C87-A528-226D50A92DD3}"/>
                </a:ext>
              </a:extLst>
            </p:cNvPr>
            <p:cNvSpPr/>
            <p:nvPr/>
          </p:nvSpPr>
          <p:spPr>
            <a:xfrm>
              <a:off x="11107101" y="5564227"/>
              <a:ext cx="546402" cy="12937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379"/>
                  </a:lnTo>
                  <a:lnTo>
                    <a:pt x="0" y="0"/>
                  </a:lnTo>
                  <a:lnTo>
                    <a:pt x="0" y="21600"/>
                  </a:lnTo>
                  <a:close/>
                </a:path>
              </a:pathLst>
            </a:custGeom>
            <a:solidFill>
              <a:schemeClr val="accent2"/>
            </a:solidFill>
            <a:ln w="12700">
              <a:miter lim="400000"/>
            </a:ln>
          </p:spPr>
          <p:txBody>
            <a:bodyPr lIns="38100" tIns="38100" rIns="38100" bIns="38100" anchor="ctr"/>
            <a:lstStyle/>
            <a:p>
              <a:pPr lvl="0"/>
              <a:endParaRPr sz="2757">
                <a:solidFill>
                  <a:srgbClr val="FFFFFF"/>
                </a:solidFill>
              </a:endParaRPr>
            </a:p>
          </p:txBody>
        </p:sp>
        <p:sp>
          <p:nvSpPr>
            <p:cNvPr id="54" name="Shape">
              <a:extLst>
                <a:ext uri="{FF2B5EF4-FFF2-40B4-BE49-F238E27FC236}">
                  <a16:creationId xmlns:a16="http://schemas.microsoft.com/office/drawing/2014/main" id="{BBF36AD9-BA2F-4FA3-8C3A-B786143B1487}"/>
                </a:ext>
              </a:extLst>
            </p:cNvPr>
            <p:cNvSpPr/>
            <p:nvPr/>
          </p:nvSpPr>
          <p:spPr>
            <a:xfrm>
              <a:off x="11653502" y="5561280"/>
              <a:ext cx="536573" cy="1296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418"/>
                  </a:lnTo>
                  <a:lnTo>
                    <a:pt x="0" y="21600"/>
                  </a:lnTo>
                  <a:close/>
                </a:path>
              </a:pathLst>
            </a:custGeom>
            <a:solidFill>
              <a:schemeClr val="accent2">
                <a:lumMod val="75000"/>
              </a:schemeClr>
            </a:solidFill>
            <a:ln w="12700">
              <a:miter lim="400000"/>
            </a:ln>
          </p:spPr>
          <p:txBody>
            <a:bodyPr lIns="38100" tIns="38100" rIns="38100" bIns="38100" anchor="ctr"/>
            <a:lstStyle/>
            <a:p>
              <a:pPr lvl="0"/>
              <a:endParaRPr sz="2757">
                <a:solidFill>
                  <a:srgbClr val="FFFFFF"/>
                </a:solidFill>
              </a:endParaRPr>
            </a:p>
          </p:txBody>
        </p:sp>
      </p:grpSp>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838200" y="365127"/>
            <a:ext cx="6901598" cy="1325563"/>
          </a:xfrm>
        </p:spPr>
        <p:txBody>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489DC5E6-DDCD-4B67-B47F-0BD6C54B83D2}"/>
              </a:ext>
            </a:extLst>
          </p:cNvPr>
          <p:cNvSpPr>
            <a:spLocks noGrp="1"/>
          </p:cNvSpPr>
          <p:nvPr>
            <p:ph idx="1"/>
          </p:nvPr>
        </p:nvSpPr>
        <p:spPr>
          <a:xfrm>
            <a:off x="838200" y="1825625"/>
            <a:ext cx="69015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768C53B7-7FCD-400A-9752-7BFFD8BB3D75}"/>
              </a:ext>
            </a:extLst>
          </p:cNvPr>
          <p:cNvSpPr>
            <a:spLocks noGrp="1"/>
          </p:cNvSpPr>
          <p:nvPr>
            <p:ph type="dt" sz="half" idx="10"/>
          </p:nvPr>
        </p:nvSpPr>
        <p:spPr>
          <a:xfrm>
            <a:off x="838202" y="6356350"/>
            <a:ext cx="2743200" cy="365125"/>
          </a:xfrm>
        </p:spPr>
        <p:txBody>
          <a:bodyPr/>
          <a:lstStyle/>
          <a:p>
            <a:r>
              <a:rPr lang="en-US"/>
              <a:t>Date</a:t>
            </a:r>
          </a:p>
        </p:txBody>
      </p:sp>
      <p:sp>
        <p:nvSpPr>
          <p:cNvPr id="20" name="Footer Placeholder 4">
            <a:extLst>
              <a:ext uri="{FF2B5EF4-FFF2-40B4-BE49-F238E27FC236}">
                <a16:creationId xmlns:a16="http://schemas.microsoft.com/office/drawing/2014/main" id="{10C428BE-FED7-45A5-9425-7445C51F35BB}"/>
              </a:ext>
            </a:extLst>
          </p:cNvPr>
          <p:cNvSpPr>
            <a:spLocks noGrp="1"/>
          </p:cNvSpPr>
          <p:nvPr>
            <p:ph type="ftr" sz="quarter" idx="11"/>
          </p:nvPr>
        </p:nvSpPr>
        <p:spPr>
          <a:xfrm>
            <a:off x="4038602" y="6356350"/>
            <a:ext cx="4114800" cy="365125"/>
          </a:xfrm>
        </p:spPr>
        <p:txBody>
          <a:bodyPr/>
          <a:lstStyle/>
          <a:p>
            <a:r>
              <a:rPr lang="en-US"/>
              <a:t>Your Footer Here</a:t>
            </a:r>
          </a:p>
        </p:txBody>
      </p:sp>
      <p:sp>
        <p:nvSpPr>
          <p:cNvPr id="21" name="Slide Number Placeholder 5">
            <a:extLst>
              <a:ext uri="{FF2B5EF4-FFF2-40B4-BE49-F238E27FC236}">
                <a16:creationId xmlns:a16="http://schemas.microsoft.com/office/drawing/2014/main" id="{18FDE52B-46E4-490F-8D9A-1A96457A334F}"/>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pPr/>
              <a:t>‹#›</a:t>
            </a:fld>
            <a:endParaRPr lang="en-US"/>
          </a:p>
        </p:txBody>
      </p:sp>
      <p:pic>
        <p:nvPicPr>
          <p:cNvPr id="3" name="Picture 2" descr="A picture containing toy, computer&#10;&#10;Description automatically generated">
            <a:extLst>
              <a:ext uri="{FF2B5EF4-FFF2-40B4-BE49-F238E27FC236}">
                <a16:creationId xmlns:a16="http://schemas.microsoft.com/office/drawing/2014/main" id="{16AA5C09-E274-BF49-BBDB-CD0E56B64FDD}"/>
              </a:ext>
            </a:extLst>
          </p:cNvPr>
          <p:cNvPicPr>
            <a:picLocks noChangeAspect="1"/>
          </p:cNvPicPr>
          <p:nvPr userDrawn="1"/>
        </p:nvPicPr>
        <p:blipFill>
          <a:blip r:embed="rId2"/>
          <a:stretch>
            <a:fillRect/>
          </a:stretch>
        </p:blipFill>
        <p:spPr>
          <a:xfrm>
            <a:off x="8459900" y="966348"/>
            <a:ext cx="2646126" cy="3160234"/>
          </a:xfrm>
          <a:prstGeom prst="rect">
            <a:avLst/>
          </a:prstGeom>
        </p:spPr>
      </p:pic>
    </p:spTree>
    <p:extLst>
      <p:ext uri="{BB962C8B-B14F-4D97-AF65-F5344CB8AC3E}">
        <p14:creationId xmlns:p14="http://schemas.microsoft.com/office/powerpoint/2010/main" val="130730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3"/>
        </a:solidFill>
        <a:effectLst/>
      </p:bgPr>
    </p:bg>
    <p:spTree>
      <p:nvGrpSpPr>
        <p:cNvPr id="1" name=""/>
        <p:cNvGrpSpPr/>
        <p:nvPr/>
      </p:nvGrpSpPr>
      <p:grpSpPr>
        <a:xfrm>
          <a:off x="0" y="0"/>
          <a:ext cx="0" cy="0"/>
          <a:chOff x="0" y="0"/>
          <a:chExt cx="0" cy="0"/>
        </a:xfrm>
      </p:grpSpPr>
      <p:grpSp>
        <p:nvGrpSpPr>
          <p:cNvPr id="2" name="Group 35">
            <a:extLst>
              <a:ext uri="{FF2B5EF4-FFF2-40B4-BE49-F238E27FC236}">
                <a16:creationId xmlns:a16="http://schemas.microsoft.com/office/drawing/2014/main" id="{27809024-4EB7-4E66-8B3B-669044367F70}"/>
              </a:ext>
            </a:extLst>
          </p:cNvPr>
          <p:cNvGrpSpPr/>
          <p:nvPr userDrawn="1"/>
        </p:nvGrpSpPr>
        <p:grpSpPr>
          <a:xfrm>
            <a:off x="8021316" y="2377442"/>
            <a:ext cx="4168759" cy="4480560"/>
            <a:chOff x="8021316" y="2377440"/>
            <a:chExt cx="4168759" cy="4480560"/>
          </a:xfrm>
        </p:grpSpPr>
        <p:sp>
          <p:nvSpPr>
            <p:cNvPr id="37" name="Shape">
              <a:extLst>
                <a:ext uri="{FF2B5EF4-FFF2-40B4-BE49-F238E27FC236}">
                  <a16:creationId xmlns:a16="http://schemas.microsoft.com/office/drawing/2014/main" id="{4DC26055-9EA2-4CB9-89D1-2D9AB0E0C4B6}"/>
                </a:ext>
              </a:extLst>
            </p:cNvPr>
            <p:cNvSpPr/>
            <p:nvPr/>
          </p:nvSpPr>
          <p:spPr>
            <a:xfrm>
              <a:off x="8021316" y="2377440"/>
              <a:ext cx="3978108" cy="44736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662"/>
                  </a:lnTo>
                  <a:lnTo>
                    <a:pt x="10693" y="0"/>
                  </a:lnTo>
                  <a:lnTo>
                    <a:pt x="0" y="4710"/>
                  </a:lnTo>
                  <a:lnTo>
                    <a:pt x="0" y="21600"/>
                  </a:lnTo>
                  <a:close/>
                </a:path>
              </a:pathLst>
            </a:custGeom>
            <a:solidFill>
              <a:schemeClr val="accent3">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38" name="Shape">
              <a:extLst>
                <a:ext uri="{FF2B5EF4-FFF2-40B4-BE49-F238E27FC236}">
                  <a16:creationId xmlns:a16="http://schemas.microsoft.com/office/drawing/2014/main" id="{826DE9A0-E4C3-4C6A-B2E9-B14FEF148A08}"/>
                </a:ext>
              </a:extLst>
            </p:cNvPr>
            <p:cNvSpPr/>
            <p:nvPr/>
          </p:nvSpPr>
          <p:spPr>
            <a:xfrm>
              <a:off x="8021316" y="3359803"/>
              <a:ext cx="2007727" cy="34981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5957"/>
                  </a:lnTo>
                  <a:lnTo>
                    <a:pt x="0" y="0"/>
                  </a:lnTo>
                  <a:lnTo>
                    <a:pt x="0" y="21600"/>
                  </a:lnTo>
                  <a:close/>
                </a:path>
              </a:pathLst>
            </a:custGeom>
            <a:solidFill>
              <a:schemeClr val="accent3"/>
            </a:solidFill>
            <a:ln w="12700">
              <a:miter lim="400000"/>
            </a:ln>
          </p:spPr>
          <p:txBody>
            <a:bodyPr lIns="38100" tIns="38100" rIns="38100" bIns="38100" anchor="ctr"/>
            <a:lstStyle/>
            <a:p>
              <a:pPr lvl="0"/>
              <a:endParaRPr sz="2757">
                <a:solidFill>
                  <a:srgbClr val="FFFFFF"/>
                </a:solidFill>
              </a:endParaRPr>
            </a:p>
          </p:txBody>
        </p:sp>
        <p:sp>
          <p:nvSpPr>
            <p:cNvPr id="39" name="Shape">
              <a:extLst>
                <a:ext uri="{FF2B5EF4-FFF2-40B4-BE49-F238E27FC236}">
                  <a16:creationId xmlns:a16="http://schemas.microsoft.com/office/drawing/2014/main" id="{911239E7-BE42-4F81-9987-CBF0F9D7988A}"/>
                </a:ext>
              </a:extLst>
            </p:cNvPr>
            <p:cNvSpPr/>
            <p:nvPr/>
          </p:nvSpPr>
          <p:spPr>
            <a:xfrm>
              <a:off x="10029042" y="3349979"/>
              <a:ext cx="1970382" cy="35080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6000"/>
                  </a:lnTo>
                  <a:lnTo>
                    <a:pt x="0" y="21600"/>
                  </a:lnTo>
                  <a:close/>
                </a:path>
              </a:pathLst>
            </a:custGeom>
            <a:solidFill>
              <a:schemeClr val="accent3">
                <a:lumMod val="75000"/>
              </a:schemeClr>
            </a:solidFill>
            <a:ln w="12700">
              <a:miter lim="400000"/>
            </a:ln>
          </p:spPr>
          <p:txBody>
            <a:bodyPr lIns="38100" tIns="38100" rIns="38100" bIns="38100" anchor="ctr"/>
            <a:lstStyle/>
            <a:p>
              <a:pPr lvl="0"/>
              <a:endParaRPr sz="2757" dirty="0">
                <a:solidFill>
                  <a:srgbClr val="FFFFFF"/>
                </a:solidFill>
              </a:endParaRPr>
            </a:p>
          </p:txBody>
        </p:sp>
        <p:sp>
          <p:nvSpPr>
            <p:cNvPr id="40" name="Shape">
              <a:extLst>
                <a:ext uri="{FF2B5EF4-FFF2-40B4-BE49-F238E27FC236}">
                  <a16:creationId xmlns:a16="http://schemas.microsoft.com/office/drawing/2014/main" id="{DBB8A0BB-F056-49C2-B9C0-27E19C14D6AF}"/>
                </a:ext>
              </a:extLst>
            </p:cNvPr>
            <p:cNvSpPr/>
            <p:nvPr/>
          </p:nvSpPr>
          <p:spPr>
            <a:xfrm>
              <a:off x="8683678" y="4816650"/>
              <a:ext cx="1082974" cy="20413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86"/>
                  </a:lnTo>
                  <a:lnTo>
                    <a:pt x="10702" y="0"/>
                  </a:lnTo>
                  <a:lnTo>
                    <a:pt x="0" y="2817"/>
                  </a:lnTo>
                  <a:lnTo>
                    <a:pt x="0" y="21600"/>
                  </a:lnTo>
                  <a:close/>
                </a:path>
              </a:pathLst>
            </a:custGeom>
            <a:solidFill>
              <a:schemeClr val="accent3">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41" name="Shape">
              <a:extLst>
                <a:ext uri="{FF2B5EF4-FFF2-40B4-BE49-F238E27FC236}">
                  <a16:creationId xmlns:a16="http://schemas.microsoft.com/office/drawing/2014/main" id="{593EEFA5-2089-4293-A692-55D72C282613}"/>
                </a:ext>
              </a:extLst>
            </p:cNvPr>
            <p:cNvSpPr/>
            <p:nvPr/>
          </p:nvSpPr>
          <p:spPr>
            <a:xfrm>
              <a:off x="8679748" y="5082869"/>
              <a:ext cx="546402" cy="17751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3"/>
            </a:solidFill>
            <a:ln w="12700">
              <a:miter lim="400000"/>
            </a:ln>
          </p:spPr>
          <p:txBody>
            <a:bodyPr lIns="38100" tIns="38100" rIns="38100" bIns="38100" anchor="ctr"/>
            <a:lstStyle/>
            <a:p>
              <a:pPr lvl="0"/>
              <a:endParaRPr sz="2757">
                <a:solidFill>
                  <a:srgbClr val="FFFFFF"/>
                </a:solidFill>
              </a:endParaRPr>
            </a:p>
          </p:txBody>
        </p:sp>
        <p:sp>
          <p:nvSpPr>
            <p:cNvPr id="42" name="Shape">
              <a:extLst>
                <a:ext uri="{FF2B5EF4-FFF2-40B4-BE49-F238E27FC236}">
                  <a16:creationId xmlns:a16="http://schemas.microsoft.com/office/drawing/2014/main" id="{60E5E002-F0F3-47F7-ADCC-1D080E6651F5}"/>
                </a:ext>
              </a:extLst>
            </p:cNvPr>
            <p:cNvSpPr/>
            <p:nvPr/>
          </p:nvSpPr>
          <p:spPr>
            <a:xfrm>
              <a:off x="9226149" y="5079923"/>
              <a:ext cx="540501"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3">
                <a:lumMod val="75000"/>
              </a:schemeClr>
            </a:solidFill>
            <a:ln w="12700">
              <a:miter lim="400000"/>
            </a:ln>
          </p:spPr>
          <p:txBody>
            <a:bodyPr lIns="38100" tIns="38100" rIns="38100" bIns="38100" anchor="ctr"/>
            <a:lstStyle/>
            <a:p>
              <a:pPr lvl="0"/>
              <a:endParaRPr sz="2757">
                <a:solidFill>
                  <a:srgbClr val="FFFFFF"/>
                </a:solidFill>
              </a:endParaRPr>
            </a:p>
          </p:txBody>
        </p:sp>
        <p:sp>
          <p:nvSpPr>
            <p:cNvPr id="43" name="Shape">
              <a:extLst>
                <a:ext uri="{FF2B5EF4-FFF2-40B4-BE49-F238E27FC236}">
                  <a16:creationId xmlns:a16="http://schemas.microsoft.com/office/drawing/2014/main" id="{02099933-A4AA-4452-B07E-28CFAD14DB26}"/>
                </a:ext>
              </a:extLst>
            </p:cNvPr>
            <p:cNvSpPr/>
            <p:nvPr/>
          </p:nvSpPr>
          <p:spPr>
            <a:xfrm>
              <a:off x="11077619" y="4391285"/>
              <a:ext cx="1083956" cy="2040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77"/>
                  </a:lnTo>
                  <a:lnTo>
                    <a:pt x="10692" y="0"/>
                  </a:lnTo>
                  <a:lnTo>
                    <a:pt x="0" y="2808"/>
                  </a:lnTo>
                  <a:lnTo>
                    <a:pt x="0" y="21600"/>
                  </a:lnTo>
                  <a:close/>
                </a:path>
              </a:pathLst>
            </a:custGeom>
            <a:solidFill>
              <a:schemeClr val="accent3">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44" name="Shape">
              <a:extLst>
                <a:ext uri="{FF2B5EF4-FFF2-40B4-BE49-F238E27FC236}">
                  <a16:creationId xmlns:a16="http://schemas.microsoft.com/office/drawing/2014/main" id="{DEB7CB13-F96D-440B-BFD3-64D271E4EDEF}"/>
                </a:ext>
              </a:extLst>
            </p:cNvPr>
            <p:cNvSpPr/>
            <p:nvPr/>
          </p:nvSpPr>
          <p:spPr>
            <a:xfrm>
              <a:off x="11077619" y="4656523"/>
              <a:ext cx="547384" cy="17751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3"/>
            </a:solidFill>
            <a:ln w="12700">
              <a:miter lim="400000"/>
            </a:ln>
          </p:spPr>
          <p:txBody>
            <a:bodyPr lIns="38100" tIns="38100" rIns="38100" bIns="38100" anchor="ctr"/>
            <a:lstStyle/>
            <a:p>
              <a:pPr lvl="0"/>
              <a:endParaRPr sz="2757">
                <a:solidFill>
                  <a:srgbClr val="FFFFFF"/>
                </a:solidFill>
              </a:endParaRPr>
            </a:p>
          </p:txBody>
        </p:sp>
        <p:sp>
          <p:nvSpPr>
            <p:cNvPr id="45" name="Shape">
              <a:extLst>
                <a:ext uri="{FF2B5EF4-FFF2-40B4-BE49-F238E27FC236}">
                  <a16:creationId xmlns:a16="http://schemas.microsoft.com/office/drawing/2014/main" id="{9530751E-0F5B-4C50-B48C-68B1850159D1}"/>
                </a:ext>
              </a:extLst>
            </p:cNvPr>
            <p:cNvSpPr/>
            <p:nvPr/>
          </p:nvSpPr>
          <p:spPr>
            <a:xfrm>
              <a:off x="11625002" y="4656523"/>
              <a:ext cx="536573"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3">
                <a:lumMod val="75000"/>
              </a:schemeClr>
            </a:solidFill>
            <a:ln w="12700">
              <a:miter lim="400000"/>
            </a:ln>
          </p:spPr>
          <p:txBody>
            <a:bodyPr lIns="38100" tIns="38100" rIns="38100" bIns="38100" anchor="ctr"/>
            <a:lstStyle/>
            <a:p>
              <a:pPr lvl="0"/>
              <a:endParaRPr sz="2757">
                <a:solidFill>
                  <a:srgbClr val="FFFFFF"/>
                </a:solidFill>
              </a:endParaRPr>
            </a:p>
          </p:txBody>
        </p:sp>
        <p:sp>
          <p:nvSpPr>
            <p:cNvPr id="46" name="Shape">
              <a:extLst>
                <a:ext uri="{FF2B5EF4-FFF2-40B4-BE49-F238E27FC236}">
                  <a16:creationId xmlns:a16="http://schemas.microsoft.com/office/drawing/2014/main" id="{18A7A52F-AC5A-4687-9A19-8A8B8B8BCFA3}"/>
                </a:ext>
              </a:extLst>
            </p:cNvPr>
            <p:cNvSpPr/>
            <p:nvPr/>
          </p:nvSpPr>
          <p:spPr>
            <a:xfrm>
              <a:off x="10291433" y="4816650"/>
              <a:ext cx="1083957" cy="20413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86"/>
                  </a:lnTo>
                  <a:lnTo>
                    <a:pt x="10692" y="0"/>
                  </a:lnTo>
                  <a:lnTo>
                    <a:pt x="0" y="2817"/>
                  </a:lnTo>
                  <a:lnTo>
                    <a:pt x="0" y="21600"/>
                  </a:lnTo>
                  <a:close/>
                </a:path>
              </a:pathLst>
            </a:custGeom>
            <a:solidFill>
              <a:schemeClr val="accent3">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47" name="Shape">
              <a:extLst>
                <a:ext uri="{FF2B5EF4-FFF2-40B4-BE49-F238E27FC236}">
                  <a16:creationId xmlns:a16="http://schemas.microsoft.com/office/drawing/2014/main" id="{2D24A95D-FFCC-451E-A6F5-F1D6DBBAEB60}"/>
                </a:ext>
              </a:extLst>
            </p:cNvPr>
            <p:cNvSpPr/>
            <p:nvPr/>
          </p:nvSpPr>
          <p:spPr>
            <a:xfrm>
              <a:off x="10291431" y="5082869"/>
              <a:ext cx="547384" cy="17751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3"/>
            </a:solidFill>
            <a:ln w="12700">
              <a:miter lim="400000"/>
            </a:ln>
          </p:spPr>
          <p:txBody>
            <a:bodyPr lIns="38100" tIns="38100" rIns="38100" bIns="38100" anchor="ctr"/>
            <a:lstStyle/>
            <a:p>
              <a:pPr lvl="0"/>
              <a:endParaRPr sz="2757">
                <a:solidFill>
                  <a:srgbClr val="FFFFFF"/>
                </a:solidFill>
              </a:endParaRPr>
            </a:p>
          </p:txBody>
        </p:sp>
        <p:sp>
          <p:nvSpPr>
            <p:cNvPr id="48" name="Shape">
              <a:extLst>
                <a:ext uri="{FF2B5EF4-FFF2-40B4-BE49-F238E27FC236}">
                  <a16:creationId xmlns:a16="http://schemas.microsoft.com/office/drawing/2014/main" id="{212A40C2-7862-4FA4-B0BF-F89038335BDE}"/>
                </a:ext>
              </a:extLst>
            </p:cNvPr>
            <p:cNvSpPr/>
            <p:nvPr/>
          </p:nvSpPr>
          <p:spPr>
            <a:xfrm>
              <a:off x="10838814" y="5079923"/>
              <a:ext cx="536576"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3">
                <a:lumMod val="75000"/>
              </a:schemeClr>
            </a:solidFill>
            <a:ln w="12700">
              <a:miter lim="400000"/>
            </a:ln>
          </p:spPr>
          <p:txBody>
            <a:bodyPr lIns="38100" tIns="38100" rIns="38100" bIns="38100" anchor="ctr"/>
            <a:lstStyle/>
            <a:p>
              <a:pPr lvl="0"/>
              <a:endParaRPr sz="2757">
                <a:solidFill>
                  <a:srgbClr val="FFFFFF"/>
                </a:solidFill>
              </a:endParaRPr>
            </a:p>
          </p:txBody>
        </p:sp>
        <p:sp>
          <p:nvSpPr>
            <p:cNvPr id="49" name="Shape">
              <a:extLst>
                <a:ext uri="{FF2B5EF4-FFF2-40B4-BE49-F238E27FC236}">
                  <a16:creationId xmlns:a16="http://schemas.microsoft.com/office/drawing/2014/main" id="{E7D58964-734E-43CA-B424-2E10FEE6BFA5}"/>
                </a:ext>
              </a:extLst>
            </p:cNvPr>
            <p:cNvSpPr/>
            <p:nvPr/>
          </p:nvSpPr>
          <p:spPr>
            <a:xfrm>
              <a:off x="9505245" y="5298988"/>
              <a:ext cx="1082974" cy="15590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634"/>
                  </a:lnTo>
                  <a:lnTo>
                    <a:pt x="10682" y="0"/>
                  </a:lnTo>
                  <a:lnTo>
                    <a:pt x="0" y="3675"/>
                  </a:lnTo>
                  <a:lnTo>
                    <a:pt x="0" y="21600"/>
                  </a:lnTo>
                  <a:close/>
                </a:path>
              </a:pathLst>
            </a:custGeom>
            <a:solidFill>
              <a:schemeClr val="accent3">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50" name="Shape">
              <a:extLst>
                <a:ext uri="{FF2B5EF4-FFF2-40B4-BE49-F238E27FC236}">
                  <a16:creationId xmlns:a16="http://schemas.microsoft.com/office/drawing/2014/main" id="{EE245ACC-C1CA-47E3-9332-2176B1D19663}"/>
                </a:ext>
              </a:extLst>
            </p:cNvPr>
            <p:cNvSpPr/>
            <p:nvPr/>
          </p:nvSpPr>
          <p:spPr>
            <a:xfrm>
              <a:off x="9505245" y="5564227"/>
              <a:ext cx="546402" cy="12937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379"/>
                  </a:lnTo>
                  <a:lnTo>
                    <a:pt x="0" y="0"/>
                  </a:lnTo>
                  <a:lnTo>
                    <a:pt x="0" y="21600"/>
                  </a:lnTo>
                  <a:close/>
                </a:path>
              </a:pathLst>
            </a:custGeom>
            <a:solidFill>
              <a:schemeClr val="accent3"/>
            </a:solidFill>
            <a:ln w="12700">
              <a:miter lim="400000"/>
            </a:ln>
          </p:spPr>
          <p:txBody>
            <a:bodyPr lIns="38100" tIns="38100" rIns="38100" bIns="38100" anchor="ctr"/>
            <a:lstStyle/>
            <a:p>
              <a:pPr lvl="0"/>
              <a:endParaRPr sz="2757">
                <a:solidFill>
                  <a:srgbClr val="FFFFFF"/>
                </a:solidFill>
              </a:endParaRPr>
            </a:p>
          </p:txBody>
        </p:sp>
        <p:sp>
          <p:nvSpPr>
            <p:cNvPr id="51" name="Shape">
              <a:extLst>
                <a:ext uri="{FF2B5EF4-FFF2-40B4-BE49-F238E27FC236}">
                  <a16:creationId xmlns:a16="http://schemas.microsoft.com/office/drawing/2014/main" id="{234E70DD-31A4-4570-93D6-C30FF00FB63B}"/>
                </a:ext>
              </a:extLst>
            </p:cNvPr>
            <p:cNvSpPr/>
            <p:nvPr/>
          </p:nvSpPr>
          <p:spPr>
            <a:xfrm>
              <a:off x="10051645" y="5561280"/>
              <a:ext cx="536573" cy="1296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418"/>
                  </a:lnTo>
                  <a:lnTo>
                    <a:pt x="0" y="21600"/>
                  </a:lnTo>
                  <a:close/>
                </a:path>
              </a:pathLst>
            </a:custGeom>
            <a:solidFill>
              <a:schemeClr val="accent3">
                <a:lumMod val="75000"/>
              </a:schemeClr>
            </a:solidFill>
            <a:ln w="12700">
              <a:miter lim="400000"/>
            </a:ln>
          </p:spPr>
          <p:txBody>
            <a:bodyPr lIns="38100" tIns="38100" rIns="38100" bIns="38100" anchor="ctr"/>
            <a:lstStyle/>
            <a:p>
              <a:pPr lvl="0"/>
              <a:endParaRPr sz="2757">
                <a:solidFill>
                  <a:srgbClr val="FFFFFF"/>
                </a:solidFill>
              </a:endParaRPr>
            </a:p>
          </p:txBody>
        </p:sp>
        <p:sp>
          <p:nvSpPr>
            <p:cNvPr id="52" name="Shape">
              <a:extLst>
                <a:ext uri="{FF2B5EF4-FFF2-40B4-BE49-F238E27FC236}">
                  <a16:creationId xmlns:a16="http://schemas.microsoft.com/office/drawing/2014/main" id="{8BEF3C47-66BC-4FD6-8E96-D6F504515B6B}"/>
                </a:ext>
              </a:extLst>
            </p:cNvPr>
            <p:cNvSpPr/>
            <p:nvPr/>
          </p:nvSpPr>
          <p:spPr>
            <a:xfrm>
              <a:off x="11107101" y="5298988"/>
              <a:ext cx="1082974" cy="15590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634"/>
                  </a:lnTo>
                  <a:lnTo>
                    <a:pt x="10702" y="0"/>
                  </a:lnTo>
                  <a:lnTo>
                    <a:pt x="0" y="3675"/>
                  </a:lnTo>
                  <a:lnTo>
                    <a:pt x="0" y="21600"/>
                  </a:lnTo>
                  <a:close/>
                </a:path>
              </a:pathLst>
            </a:custGeom>
            <a:solidFill>
              <a:schemeClr val="accent3">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53" name="Shape">
              <a:extLst>
                <a:ext uri="{FF2B5EF4-FFF2-40B4-BE49-F238E27FC236}">
                  <a16:creationId xmlns:a16="http://schemas.microsoft.com/office/drawing/2014/main" id="{090B83C4-9DAC-4A80-9D8D-707FB05F180F}"/>
                </a:ext>
              </a:extLst>
            </p:cNvPr>
            <p:cNvSpPr/>
            <p:nvPr/>
          </p:nvSpPr>
          <p:spPr>
            <a:xfrm>
              <a:off x="11107101" y="5564227"/>
              <a:ext cx="546402" cy="12937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379"/>
                  </a:lnTo>
                  <a:lnTo>
                    <a:pt x="0" y="0"/>
                  </a:lnTo>
                  <a:lnTo>
                    <a:pt x="0" y="21600"/>
                  </a:lnTo>
                  <a:close/>
                </a:path>
              </a:pathLst>
            </a:custGeom>
            <a:solidFill>
              <a:schemeClr val="accent3"/>
            </a:solidFill>
            <a:ln w="12700">
              <a:miter lim="400000"/>
            </a:ln>
          </p:spPr>
          <p:txBody>
            <a:bodyPr lIns="38100" tIns="38100" rIns="38100" bIns="38100" anchor="ctr"/>
            <a:lstStyle/>
            <a:p>
              <a:pPr lvl="0"/>
              <a:endParaRPr sz="2757">
                <a:solidFill>
                  <a:srgbClr val="FFFFFF"/>
                </a:solidFill>
              </a:endParaRPr>
            </a:p>
          </p:txBody>
        </p:sp>
        <p:sp>
          <p:nvSpPr>
            <p:cNvPr id="54" name="Shape">
              <a:extLst>
                <a:ext uri="{FF2B5EF4-FFF2-40B4-BE49-F238E27FC236}">
                  <a16:creationId xmlns:a16="http://schemas.microsoft.com/office/drawing/2014/main" id="{2EEF271A-78EB-469F-8A07-ADF0195C6D6B}"/>
                </a:ext>
              </a:extLst>
            </p:cNvPr>
            <p:cNvSpPr/>
            <p:nvPr/>
          </p:nvSpPr>
          <p:spPr>
            <a:xfrm>
              <a:off x="11653502" y="5561280"/>
              <a:ext cx="536573" cy="1296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418"/>
                  </a:lnTo>
                  <a:lnTo>
                    <a:pt x="0" y="21600"/>
                  </a:lnTo>
                  <a:close/>
                </a:path>
              </a:pathLst>
            </a:custGeom>
            <a:solidFill>
              <a:schemeClr val="accent3">
                <a:lumMod val="75000"/>
              </a:schemeClr>
            </a:solidFill>
            <a:ln w="12700">
              <a:miter lim="400000"/>
            </a:ln>
          </p:spPr>
          <p:txBody>
            <a:bodyPr lIns="38100" tIns="38100" rIns="38100" bIns="38100" anchor="ctr"/>
            <a:lstStyle/>
            <a:p>
              <a:pPr lvl="0"/>
              <a:endParaRPr sz="2757">
                <a:solidFill>
                  <a:srgbClr val="FFFFFF"/>
                </a:solidFill>
              </a:endParaRPr>
            </a:p>
          </p:txBody>
        </p:sp>
      </p:grpSp>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838200" y="365127"/>
            <a:ext cx="6917314" cy="1325563"/>
          </a:xfrm>
        </p:spPr>
        <p:txBody>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838200" y="1825625"/>
            <a:ext cx="69173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7A8A3FA1-377F-4383-B7E8-14D9409AF64B}"/>
              </a:ext>
            </a:extLst>
          </p:cNvPr>
          <p:cNvSpPr>
            <a:spLocks noGrp="1"/>
          </p:cNvSpPr>
          <p:nvPr>
            <p:ph type="dt" sz="half" idx="10"/>
          </p:nvPr>
        </p:nvSpPr>
        <p:spPr>
          <a:xfrm>
            <a:off x="838202" y="6356350"/>
            <a:ext cx="2743200" cy="365125"/>
          </a:xfrm>
        </p:spPr>
        <p:txBody>
          <a:bodyPr/>
          <a:lstStyle/>
          <a:p>
            <a:r>
              <a:rPr lang="en-US"/>
              <a:t>Date</a:t>
            </a:r>
          </a:p>
        </p:txBody>
      </p:sp>
      <p:sp>
        <p:nvSpPr>
          <p:cNvPr id="20" name="Footer Placeholder 4">
            <a:extLst>
              <a:ext uri="{FF2B5EF4-FFF2-40B4-BE49-F238E27FC236}">
                <a16:creationId xmlns:a16="http://schemas.microsoft.com/office/drawing/2014/main" id="{566F5CF8-699B-4A09-9AD0-718B0175E486}"/>
              </a:ext>
            </a:extLst>
          </p:cNvPr>
          <p:cNvSpPr>
            <a:spLocks noGrp="1"/>
          </p:cNvSpPr>
          <p:nvPr>
            <p:ph type="ftr" sz="quarter" idx="11"/>
          </p:nvPr>
        </p:nvSpPr>
        <p:spPr>
          <a:xfrm>
            <a:off x="4038602" y="6356350"/>
            <a:ext cx="4114800" cy="365125"/>
          </a:xfrm>
        </p:spPr>
        <p:txBody>
          <a:bodyPr/>
          <a:lstStyle/>
          <a:p>
            <a:r>
              <a:rPr lang="en-US"/>
              <a:t>Your Footer Here</a:t>
            </a:r>
          </a:p>
        </p:txBody>
      </p:sp>
      <p:sp>
        <p:nvSpPr>
          <p:cNvPr id="21" name="Slide Number Placeholder 5">
            <a:extLst>
              <a:ext uri="{FF2B5EF4-FFF2-40B4-BE49-F238E27FC236}">
                <a16:creationId xmlns:a16="http://schemas.microsoft.com/office/drawing/2014/main" id="{7C55771C-35B2-4842-A572-EEE14A727DBF}"/>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pPr/>
              <a:t>‹#›</a:t>
            </a:fld>
            <a:endParaRPr lang="en-US"/>
          </a:p>
        </p:txBody>
      </p:sp>
      <p:pic>
        <p:nvPicPr>
          <p:cNvPr id="3" name="Picture 2" descr="A picture containing sitting, computer, computer, table&#10;&#10;Description automatically generated">
            <a:extLst>
              <a:ext uri="{FF2B5EF4-FFF2-40B4-BE49-F238E27FC236}">
                <a16:creationId xmlns:a16="http://schemas.microsoft.com/office/drawing/2014/main" id="{0E782DF9-7854-7B48-8A2E-C6B390B18D44}"/>
              </a:ext>
            </a:extLst>
          </p:cNvPr>
          <p:cNvPicPr>
            <a:picLocks noChangeAspect="1"/>
          </p:cNvPicPr>
          <p:nvPr userDrawn="1"/>
        </p:nvPicPr>
        <p:blipFill>
          <a:blip r:embed="rId2"/>
          <a:stretch>
            <a:fillRect/>
          </a:stretch>
        </p:blipFill>
        <p:spPr>
          <a:xfrm>
            <a:off x="7899755" y="493167"/>
            <a:ext cx="3796028" cy="3559205"/>
          </a:xfrm>
          <a:prstGeom prst="rect">
            <a:avLst/>
          </a:prstGeom>
        </p:spPr>
      </p:pic>
    </p:spTree>
    <p:extLst>
      <p:ext uri="{BB962C8B-B14F-4D97-AF65-F5344CB8AC3E}">
        <p14:creationId xmlns:p14="http://schemas.microsoft.com/office/powerpoint/2010/main" val="59093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1">
    <p:bg>
      <p:bgPr>
        <a:solidFill>
          <a:schemeClr val="accent4"/>
        </a:solidFill>
        <a:effectLst/>
      </p:bgPr>
    </p:bg>
    <p:spTree>
      <p:nvGrpSpPr>
        <p:cNvPr id="1" name=""/>
        <p:cNvGrpSpPr/>
        <p:nvPr/>
      </p:nvGrpSpPr>
      <p:grpSpPr>
        <a:xfrm>
          <a:off x="0" y="0"/>
          <a:ext cx="0" cy="0"/>
          <a:chOff x="0" y="0"/>
          <a:chExt cx="0" cy="0"/>
        </a:xfrm>
      </p:grpSpPr>
      <p:grpSp>
        <p:nvGrpSpPr>
          <p:cNvPr id="2" name="Group 33">
            <a:extLst>
              <a:ext uri="{FF2B5EF4-FFF2-40B4-BE49-F238E27FC236}">
                <a16:creationId xmlns:a16="http://schemas.microsoft.com/office/drawing/2014/main" id="{A91E1750-533D-457F-BFD9-096D75696E5A}"/>
              </a:ext>
            </a:extLst>
          </p:cNvPr>
          <p:cNvGrpSpPr/>
          <p:nvPr userDrawn="1"/>
        </p:nvGrpSpPr>
        <p:grpSpPr>
          <a:xfrm>
            <a:off x="8021316" y="2377442"/>
            <a:ext cx="4168759" cy="4480560"/>
            <a:chOff x="8021316" y="2377440"/>
            <a:chExt cx="4168759" cy="4480560"/>
          </a:xfrm>
        </p:grpSpPr>
        <p:sp>
          <p:nvSpPr>
            <p:cNvPr id="35" name="Shape">
              <a:extLst>
                <a:ext uri="{FF2B5EF4-FFF2-40B4-BE49-F238E27FC236}">
                  <a16:creationId xmlns:a16="http://schemas.microsoft.com/office/drawing/2014/main" id="{6E179E08-896A-4F9E-A51A-93643DD53C97}"/>
                </a:ext>
              </a:extLst>
            </p:cNvPr>
            <p:cNvSpPr/>
            <p:nvPr/>
          </p:nvSpPr>
          <p:spPr>
            <a:xfrm>
              <a:off x="8021316" y="2377440"/>
              <a:ext cx="3978108" cy="44736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662"/>
                  </a:lnTo>
                  <a:lnTo>
                    <a:pt x="10693" y="0"/>
                  </a:lnTo>
                  <a:lnTo>
                    <a:pt x="0" y="4710"/>
                  </a:lnTo>
                  <a:lnTo>
                    <a:pt x="0" y="21600"/>
                  </a:lnTo>
                  <a:close/>
                </a:path>
              </a:pathLst>
            </a:custGeom>
            <a:solidFill>
              <a:schemeClr val="accent4">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36" name="Shape">
              <a:extLst>
                <a:ext uri="{FF2B5EF4-FFF2-40B4-BE49-F238E27FC236}">
                  <a16:creationId xmlns:a16="http://schemas.microsoft.com/office/drawing/2014/main" id="{9D9DE4EB-60A3-4339-940F-583F69D43432}"/>
                </a:ext>
              </a:extLst>
            </p:cNvPr>
            <p:cNvSpPr/>
            <p:nvPr/>
          </p:nvSpPr>
          <p:spPr>
            <a:xfrm>
              <a:off x="8021316" y="3359803"/>
              <a:ext cx="2007727" cy="34981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5957"/>
                  </a:lnTo>
                  <a:lnTo>
                    <a:pt x="0" y="0"/>
                  </a:lnTo>
                  <a:lnTo>
                    <a:pt x="0" y="21600"/>
                  </a:lnTo>
                  <a:close/>
                </a:path>
              </a:pathLst>
            </a:custGeom>
            <a:solidFill>
              <a:schemeClr val="accent4"/>
            </a:solidFill>
            <a:ln w="12700">
              <a:miter lim="400000"/>
            </a:ln>
          </p:spPr>
          <p:txBody>
            <a:bodyPr lIns="38100" tIns="38100" rIns="38100" bIns="38100" anchor="ctr"/>
            <a:lstStyle/>
            <a:p>
              <a:pPr lvl="0"/>
              <a:endParaRPr sz="2757">
                <a:solidFill>
                  <a:srgbClr val="FFFFFF"/>
                </a:solidFill>
              </a:endParaRPr>
            </a:p>
          </p:txBody>
        </p:sp>
        <p:sp>
          <p:nvSpPr>
            <p:cNvPr id="37" name="Shape">
              <a:extLst>
                <a:ext uri="{FF2B5EF4-FFF2-40B4-BE49-F238E27FC236}">
                  <a16:creationId xmlns:a16="http://schemas.microsoft.com/office/drawing/2014/main" id="{D2686E59-A214-463F-9D4B-96B9B5C7F965}"/>
                </a:ext>
              </a:extLst>
            </p:cNvPr>
            <p:cNvSpPr/>
            <p:nvPr/>
          </p:nvSpPr>
          <p:spPr>
            <a:xfrm>
              <a:off x="10029042" y="3349979"/>
              <a:ext cx="1970382" cy="35080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6000"/>
                  </a:lnTo>
                  <a:lnTo>
                    <a:pt x="0" y="21600"/>
                  </a:lnTo>
                  <a:close/>
                </a:path>
              </a:pathLst>
            </a:custGeom>
            <a:solidFill>
              <a:schemeClr val="accent4">
                <a:lumMod val="75000"/>
              </a:schemeClr>
            </a:solidFill>
            <a:ln w="12700">
              <a:miter lim="400000"/>
            </a:ln>
          </p:spPr>
          <p:txBody>
            <a:bodyPr lIns="38100" tIns="38100" rIns="38100" bIns="38100" anchor="ctr"/>
            <a:lstStyle/>
            <a:p>
              <a:pPr lvl="0"/>
              <a:endParaRPr sz="2757" dirty="0">
                <a:solidFill>
                  <a:srgbClr val="FFFFFF"/>
                </a:solidFill>
              </a:endParaRPr>
            </a:p>
          </p:txBody>
        </p:sp>
        <p:sp>
          <p:nvSpPr>
            <p:cNvPr id="38" name="Shape">
              <a:extLst>
                <a:ext uri="{FF2B5EF4-FFF2-40B4-BE49-F238E27FC236}">
                  <a16:creationId xmlns:a16="http://schemas.microsoft.com/office/drawing/2014/main" id="{0004425D-B7B0-450E-97F0-B866F1876F10}"/>
                </a:ext>
              </a:extLst>
            </p:cNvPr>
            <p:cNvSpPr/>
            <p:nvPr/>
          </p:nvSpPr>
          <p:spPr>
            <a:xfrm>
              <a:off x="8683678" y="4816650"/>
              <a:ext cx="1082974" cy="20413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86"/>
                  </a:lnTo>
                  <a:lnTo>
                    <a:pt x="10702" y="0"/>
                  </a:lnTo>
                  <a:lnTo>
                    <a:pt x="0" y="2817"/>
                  </a:lnTo>
                  <a:lnTo>
                    <a:pt x="0" y="21600"/>
                  </a:lnTo>
                  <a:close/>
                </a:path>
              </a:pathLst>
            </a:custGeom>
            <a:solidFill>
              <a:schemeClr val="accent4">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39" name="Shape">
              <a:extLst>
                <a:ext uri="{FF2B5EF4-FFF2-40B4-BE49-F238E27FC236}">
                  <a16:creationId xmlns:a16="http://schemas.microsoft.com/office/drawing/2014/main" id="{E1A9618E-C5F8-42F8-81A9-AA32D8414226}"/>
                </a:ext>
              </a:extLst>
            </p:cNvPr>
            <p:cNvSpPr/>
            <p:nvPr userDrawn="1"/>
          </p:nvSpPr>
          <p:spPr>
            <a:xfrm>
              <a:off x="8679748" y="5082869"/>
              <a:ext cx="546402" cy="17751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4"/>
            </a:solidFill>
            <a:ln w="12700">
              <a:miter lim="400000"/>
            </a:ln>
          </p:spPr>
          <p:txBody>
            <a:bodyPr lIns="38100" tIns="38100" rIns="38100" bIns="38100" anchor="ctr"/>
            <a:lstStyle/>
            <a:p>
              <a:pPr lvl="0"/>
              <a:endParaRPr sz="2757">
                <a:solidFill>
                  <a:srgbClr val="FFFFFF"/>
                </a:solidFill>
              </a:endParaRPr>
            </a:p>
          </p:txBody>
        </p:sp>
        <p:sp>
          <p:nvSpPr>
            <p:cNvPr id="40" name="Shape">
              <a:extLst>
                <a:ext uri="{FF2B5EF4-FFF2-40B4-BE49-F238E27FC236}">
                  <a16:creationId xmlns:a16="http://schemas.microsoft.com/office/drawing/2014/main" id="{C53CA5A1-B06E-405E-ACF6-56F5D37AFD87}"/>
                </a:ext>
              </a:extLst>
            </p:cNvPr>
            <p:cNvSpPr/>
            <p:nvPr/>
          </p:nvSpPr>
          <p:spPr>
            <a:xfrm>
              <a:off x="9226149" y="5079923"/>
              <a:ext cx="540501"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4">
                <a:lumMod val="75000"/>
              </a:schemeClr>
            </a:solidFill>
            <a:ln w="12700">
              <a:miter lim="400000"/>
            </a:ln>
          </p:spPr>
          <p:txBody>
            <a:bodyPr lIns="38100" tIns="38100" rIns="38100" bIns="38100" anchor="ctr"/>
            <a:lstStyle/>
            <a:p>
              <a:pPr lvl="0"/>
              <a:endParaRPr sz="2757">
                <a:solidFill>
                  <a:srgbClr val="FFFFFF"/>
                </a:solidFill>
              </a:endParaRPr>
            </a:p>
          </p:txBody>
        </p:sp>
        <p:sp>
          <p:nvSpPr>
            <p:cNvPr id="41" name="Shape">
              <a:extLst>
                <a:ext uri="{FF2B5EF4-FFF2-40B4-BE49-F238E27FC236}">
                  <a16:creationId xmlns:a16="http://schemas.microsoft.com/office/drawing/2014/main" id="{5CAA22B8-2D68-4E89-8BBE-6849DA4F087C}"/>
                </a:ext>
              </a:extLst>
            </p:cNvPr>
            <p:cNvSpPr/>
            <p:nvPr/>
          </p:nvSpPr>
          <p:spPr>
            <a:xfrm>
              <a:off x="11077619" y="4391285"/>
              <a:ext cx="1083956" cy="2040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77"/>
                  </a:lnTo>
                  <a:lnTo>
                    <a:pt x="10692" y="0"/>
                  </a:lnTo>
                  <a:lnTo>
                    <a:pt x="0" y="2808"/>
                  </a:lnTo>
                  <a:lnTo>
                    <a:pt x="0" y="21600"/>
                  </a:lnTo>
                  <a:close/>
                </a:path>
              </a:pathLst>
            </a:custGeom>
            <a:solidFill>
              <a:schemeClr val="accent4">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42" name="Shape">
              <a:extLst>
                <a:ext uri="{FF2B5EF4-FFF2-40B4-BE49-F238E27FC236}">
                  <a16:creationId xmlns:a16="http://schemas.microsoft.com/office/drawing/2014/main" id="{37C6C412-F809-451E-88BA-F8E415F7D9B7}"/>
                </a:ext>
              </a:extLst>
            </p:cNvPr>
            <p:cNvSpPr/>
            <p:nvPr/>
          </p:nvSpPr>
          <p:spPr>
            <a:xfrm>
              <a:off x="11077619" y="4656523"/>
              <a:ext cx="547384" cy="17751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4"/>
            </a:solidFill>
            <a:ln w="12700">
              <a:miter lim="400000"/>
            </a:ln>
          </p:spPr>
          <p:txBody>
            <a:bodyPr lIns="38100" tIns="38100" rIns="38100" bIns="38100" anchor="ctr"/>
            <a:lstStyle/>
            <a:p>
              <a:pPr lvl="0"/>
              <a:endParaRPr sz="2757">
                <a:solidFill>
                  <a:srgbClr val="FFFFFF"/>
                </a:solidFill>
              </a:endParaRPr>
            </a:p>
          </p:txBody>
        </p:sp>
        <p:sp>
          <p:nvSpPr>
            <p:cNvPr id="43" name="Shape">
              <a:extLst>
                <a:ext uri="{FF2B5EF4-FFF2-40B4-BE49-F238E27FC236}">
                  <a16:creationId xmlns:a16="http://schemas.microsoft.com/office/drawing/2014/main" id="{FCE33A31-7B70-44AB-B2D7-11586F3E6610}"/>
                </a:ext>
              </a:extLst>
            </p:cNvPr>
            <p:cNvSpPr/>
            <p:nvPr/>
          </p:nvSpPr>
          <p:spPr>
            <a:xfrm>
              <a:off x="11625002" y="4656523"/>
              <a:ext cx="536573"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4">
                <a:lumMod val="75000"/>
              </a:schemeClr>
            </a:solidFill>
            <a:ln w="12700">
              <a:miter lim="400000"/>
            </a:ln>
          </p:spPr>
          <p:txBody>
            <a:bodyPr lIns="38100" tIns="38100" rIns="38100" bIns="38100" anchor="ctr"/>
            <a:lstStyle/>
            <a:p>
              <a:pPr lvl="0"/>
              <a:endParaRPr sz="2757">
                <a:solidFill>
                  <a:srgbClr val="FFFFFF"/>
                </a:solidFill>
              </a:endParaRPr>
            </a:p>
          </p:txBody>
        </p:sp>
        <p:sp>
          <p:nvSpPr>
            <p:cNvPr id="44" name="Shape">
              <a:extLst>
                <a:ext uri="{FF2B5EF4-FFF2-40B4-BE49-F238E27FC236}">
                  <a16:creationId xmlns:a16="http://schemas.microsoft.com/office/drawing/2014/main" id="{62E93108-34F3-4A84-9651-DF702FE0B9B0}"/>
                </a:ext>
              </a:extLst>
            </p:cNvPr>
            <p:cNvSpPr/>
            <p:nvPr/>
          </p:nvSpPr>
          <p:spPr>
            <a:xfrm>
              <a:off x="10291433" y="4816650"/>
              <a:ext cx="1083957" cy="20413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86"/>
                  </a:lnTo>
                  <a:lnTo>
                    <a:pt x="10692" y="0"/>
                  </a:lnTo>
                  <a:lnTo>
                    <a:pt x="0" y="2817"/>
                  </a:lnTo>
                  <a:lnTo>
                    <a:pt x="0" y="21600"/>
                  </a:lnTo>
                  <a:close/>
                </a:path>
              </a:pathLst>
            </a:custGeom>
            <a:solidFill>
              <a:schemeClr val="accent4">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45" name="Shape">
              <a:extLst>
                <a:ext uri="{FF2B5EF4-FFF2-40B4-BE49-F238E27FC236}">
                  <a16:creationId xmlns:a16="http://schemas.microsoft.com/office/drawing/2014/main" id="{20A35D8C-4598-4802-8235-D3FC99620CB0}"/>
                </a:ext>
              </a:extLst>
            </p:cNvPr>
            <p:cNvSpPr/>
            <p:nvPr/>
          </p:nvSpPr>
          <p:spPr>
            <a:xfrm>
              <a:off x="10291431" y="5082869"/>
              <a:ext cx="547384" cy="17751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4"/>
            </a:solidFill>
            <a:ln w="12700">
              <a:miter lim="400000"/>
            </a:ln>
          </p:spPr>
          <p:txBody>
            <a:bodyPr lIns="38100" tIns="38100" rIns="38100" bIns="38100" anchor="ctr"/>
            <a:lstStyle/>
            <a:p>
              <a:pPr lvl="0"/>
              <a:endParaRPr sz="2757">
                <a:solidFill>
                  <a:srgbClr val="FFFFFF"/>
                </a:solidFill>
              </a:endParaRPr>
            </a:p>
          </p:txBody>
        </p:sp>
        <p:sp>
          <p:nvSpPr>
            <p:cNvPr id="46" name="Shape">
              <a:extLst>
                <a:ext uri="{FF2B5EF4-FFF2-40B4-BE49-F238E27FC236}">
                  <a16:creationId xmlns:a16="http://schemas.microsoft.com/office/drawing/2014/main" id="{4BFE8CF9-09C7-443D-97C1-167837F3717E}"/>
                </a:ext>
              </a:extLst>
            </p:cNvPr>
            <p:cNvSpPr/>
            <p:nvPr/>
          </p:nvSpPr>
          <p:spPr>
            <a:xfrm>
              <a:off x="10838814" y="5079923"/>
              <a:ext cx="536576"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4">
                <a:lumMod val="75000"/>
              </a:schemeClr>
            </a:solidFill>
            <a:ln w="12700">
              <a:miter lim="400000"/>
            </a:ln>
          </p:spPr>
          <p:txBody>
            <a:bodyPr lIns="38100" tIns="38100" rIns="38100" bIns="38100" anchor="ctr"/>
            <a:lstStyle/>
            <a:p>
              <a:pPr lvl="0"/>
              <a:endParaRPr sz="2757">
                <a:solidFill>
                  <a:srgbClr val="FFFFFF"/>
                </a:solidFill>
              </a:endParaRPr>
            </a:p>
          </p:txBody>
        </p:sp>
        <p:sp>
          <p:nvSpPr>
            <p:cNvPr id="47" name="Shape">
              <a:extLst>
                <a:ext uri="{FF2B5EF4-FFF2-40B4-BE49-F238E27FC236}">
                  <a16:creationId xmlns:a16="http://schemas.microsoft.com/office/drawing/2014/main" id="{456F1665-76C5-4B1A-9575-306DA449CFC9}"/>
                </a:ext>
              </a:extLst>
            </p:cNvPr>
            <p:cNvSpPr/>
            <p:nvPr/>
          </p:nvSpPr>
          <p:spPr>
            <a:xfrm>
              <a:off x="9505245" y="5298988"/>
              <a:ext cx="1082974" cy="15590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634"/>
                  </a:lnTo>
                  <a:lnTo>
                    <a:pt x="10682" y="0"/>
                  </a:lnTo>
                  <a:lnTo>
                    <a:pt x="0" y="3675"/>
                  </a:lnTo>
                  <a:lnTo>
                    <a:pt x="0" y="21600"/>
                  </a:lnTo>
                  <a:close/>
                </a:path>
              </a:pathLst>
            </a:custGeom>
            <a:solidFill>
              <a:schemeClr val="accent4">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48" name="Shape">
              <a:extLst>
                <a:ext uri="{FF2B5EF4-FFF2-40B4-BE49-F238E27FC236}">
                  <a16:creationId xmlns:a16="http://schemas.microsoft.com/office/drawing/2014/main" id="{FBF92E26-8A0E-43A5-81FB-B30EC67C926E}"/>
                </a:ext>
              </a:extLst>
            </p:cNvPr>
            <p:cNvSpPr/>
            <p:nvPr/>
          </p:nvSpPr>
          <p:spPr>
            <a:xfrm>
              <a:off x="9505245" y="5564227"/>
              <a:ext cx="546402" cy="12937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379"/>
                  </a:lnTo>
                  <a:lnTo>
                    <a:pt x="0" y="0"/>
                  </a:lnTo>
                  <a:lnTo>
                    <a:pt x="0" y="21600"/>
                  </a:lnTo>
                  <a:close/>
                </a:path>
              </a:pathLst>
            </a:custGeom>
            <a:solidFill>
              <a:schemeClr val="accent4"/>
            </a:solidFill>
            <a:ln w="12700">
              <a:miter lim="400000"/>
            </a:ln>
          </p:spPr>
          <p:txBody>
            <a:bodyPr lIns="38100" tIns="38100" rIns="38100" bIns="38100" anchor="ctr"/>
            <a:lstStyle/>
            <a:p>
              <a:pPr lvl="0"/>
              <a:endParaRPr sz="2757">
                <a:solidFill>
                  <a:srgbClr val="FFFFFF"/>
                </a:solidFill>
              </a:endParaRPr>
            </a:p>
          </p:txBody>
        </p:sp>
        <p:sp>
          <p:nvSpPr>
            <p:cNvPr id="49" name="Shape">
              <a:extLst>
                <a:ext uri="{FF2B5EF4-FFF2-40B4-BE49-F238E27FC236}">
                  <a16:creationId xmlns:a16="http://schemas.microsoft.com/office/drawing/2014/main" id="{92B2F865-AA0B-47D4-BB1C-2E2CB677FE2B}"/>
                </a:ext>
              </a:extLst>
            </p:cNvPr>
            <p:cNvSpPr/>
            <p:nvPr/>
          </p:nvSpPr>
          <p:spPr>
            <a:xfrm>
              <a:off x="10051645" y="5561280"/>
              <a:ext cx="536573" cy="1296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418"/>
                  </a:lnTo>
                  <a:lnTo>
                    <a:pt x="0" y="21600"/>
                  </a:lnTo>
                  <a:close/>
                </a:path>
              </a:pathLst>
            </a:custGeom>
            <a:solidFill>
              <a:schemeClr val="accent4">
                <a:lumMod val="75000"/>
              </a:schemeClr>
            </a:solidFill>
            <a:ln w="12700">
              <a:miter lim="400000"/>
            </a:ln>
          </p:spPr>
          <p:txBody>
            <a:bodyPr lIns="38100" tIns="38100" rIns="38100" bIns="38100" anchor="ctr"/>
            <a:lstStyle/>
            <a:p>
              <a:pPr lvl="0"/>
              <a:endParaRPr sz="2757">
                <a:solidFill>
                  <a:srgbClr val="FFFFFF"/>
                </a:solidFill>
              </a:endParaRPr>
            </a:p>
          </p:txBody>
        </p:sp>
        <p:sp>
          <p:nvSpPr>
            <p:cNvPr id="50" name="Shape">
              <a:extLst>
                <a:ext uri="{FF2B5EF4-FFF2-40B4-BE49-F238E27FC236}">
                  <a16:creationId xmlns:a16="http://schemas.microsoft.com/office/drawing/2014/main" id="{6C60BF78-4832-4B34-9EF1-1213F17F48D4}"/>
                </a:ext>
              </a:extLst>
            </p:cNvPr>
            <p:cNvSpPr/>
            <p:nvPr/>
          </p:nvSpPr>
          <p:spPr>
            <a:xfrm>
              <a:off x="11107101" y="5298988"/>
              <a:ext cx="1082974" cy="15590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634"/>
                  </a:lnTo>
                  <a:lnTo>
                    <a:pt x="10702" y="0"/>
                  </a:lnTo>
                  <a:lnTo>
                    <a:pt x="0" y="3675"/>
                  </a:lnTo>
                  <a:lnTo>
                    <a:pt x="0" y="21600"/>
                  </a:lnTo>
                  <a:close/>
                </a:path>
              </a:pathLst>
            </a:custGeom>
            <a:solidFill>
              <a:schemeClr val="accent4">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51" name="Shape">
              <a:extLst>
                <a:ext uri="{FF2B5EF4-FFF2-40B4-BE49-F238E27FC236}">
                  <a16:creationId xmlns:a16="http://schemas.microsoft.com/office/drawing/2014/main" id="{BA8E7442-BDE7-42B9-8E6E-836A0AF9973D}"/>
                </a:ext>
              </a:extLst>
            </p:cNvPr>
            <p:cNvSpPr/>
            <p:nvPr/>
          </p:nvSpPr>
          <p:spPr>
            <a:xfrm>
              <a:off x="11107101" y="5564227"/>
              <a:ext cx="546402" cy="12937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379"/>
                  </a:lnTo>
                  <a:lnTo>
                    <a:pt x="0" y="0"/>
                  </a:lnTo>
                  <a:lnTo>
                    <a:pt x="0" y="21600"/>
                  </a:lnTo>
                  <a:close/>
                </a:path>
              </a:pathLst>
            </a:custGeom>
            <a:solidFill>
              <a:schemeClr val="accent4"/>
            </a:solidFill>
            <a:ln w="12700">
              <a:miter lim="400000"/>
            </a:ln>
          </p:spPr>
          <p:txBody>
            <a:bodyPr lIns="38100" tIns="38100" rIns="38100" bIns="38100" anchor="ctr"/>
            <a:lstStyle/>
            <a:p>
              <a:pPr lvl="0"/>
              <a:endParaRPr sz="2757">
                <a:solidFill>
                  <a:srgbClr val="FFFFFF"/>
                </a:solidFill>
              </a:endParaRPr>
            </a:p>
          </p:txBody>
        </p:sp>
        <p:sp>
          <p:nvSpPr>
            <p:cNvPr id="52" name="Shape">
              <a:extLst>
                <a:ext uri="{FF2B5EF4-FFF2-40B4-BE49-F238E27FC236}">
                  <a16:creationId xmlns:a16="http://schemas.microsoft.com/office/drawing/2014/main" id="{FF1D727A-49D4-4AF0-AB97-F540E3EE8F57}"/>
                </a:ext>
              </a:extLst>
            </p:cNvPr>
            <p:cNvSpPr/>
            <p:nvPr/>
          </p:nvSpPr>
          <p:spPr>
            <a:xfrm>
              <a:off x="11653502" y="5561280"/>
              <a:ext cx="536573" cy="1296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418"/>
                  </a:lnTo>
                  <a:lnTo>
                    <a:pt x="0" y="21600"/>
                  </a:lnTo>
                  <a:close/>
                </a:path>
              </a:pathLst>
            </a:custGeom>
            <a:solidFill>
              <a:schemeClr val="accent4">
                <a:lumMod val="75000"/>
              </a:schemeClr>
            </a:solidFill>
            <a:ln w="12700">
              <a:miter lim="400000"/>
            </a:ln>
          </p:spPr>
          <p:txBody>
            <a:bodyPr lIns="38100" tIns="38100" rIns="38100" bIns="38100" anchor="ctr"/>
            <a:lstStyle/>
            <a:p>
              <a:pPr lvl="0"/>
              <a:endParaRPr sz="2757">
                <a:solidFill>
                  <a:srgbClr val="FFFFFF"/>
                </a:solidFill>
              </a:endParaRPr>
            </a:p>
          </p:txBody>
        </p:sp>
      </p:grpSp>
      <p:sp>
        <p:nvSpPr>
          <p:cNvPr id="8" name="Title 1">
            <a:extLst>
              <a:ext uri="{FF2B5EF4-FFF2-40B4-BE49-F238E27FC236}">
                <a16:creationId xmlns:a16="http://schemas.microsoft.com/office/drawing/2014/main" id="{C7E228BF-1CA5-4856-ADE1-3CF4E8475976}"/>
              </a:ext>
            </a:extLst>
          </p:cNvPr>
          <p:cNvSpPr>
            <a:spLocks noGrp="1"/>
          </p:cNvSpPr>
          <p:nvPr>
            <p:ph type="title"/>
          </p:nvPr>
        </p:nvSpPr>
        <p:spPr>
          <a:xfrm>
            <a:off x="831850" y="1709738"/>
            <a:ext cx="6924640" cy="2852737"/>
          </a:xfrm>
        </p:spPr>
        <p:txBody>
          <a:bodyPr anchor="b"/>
          <a:lstStyle>
            <a:lvl1pPr>
              <a:defRPr sz="5515"/>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A75560DB-B208-41C1-AC26-ACACF8AE7CCD}"/>
              </a:ext>
            </a:extLst>
          </p:cNvPr>
          <p:cNvSpPr>
            <a:spLocks noGrp="1"/>
          </p:cNvSpPr>
          <p:nvPr>
            <p:ph type="body" idx="1"/>
          </p:nvPr>
        </p:nvSpPr>
        <p:spPr>
          <a:xfrm>
            <a:off x="831850" y="4589463"/>
            <a:ext cx="6924640" cy="1500187"/>
          </a:xfrm>
        </p:spPr>
        <p:txBody>
          <a:bodyPr/>
          <a:lstStyle>
            <a:lvl1pPr marL="0" indent="0">
              <a:buNone/>
              <a:defRPr sz="2206">
                <a:solidFill>
                  <a:schemeClr val="bg1">
                    <a:lumMod val="95000"/>
                  </a:schemeClr>
                </a:solidFill>
              </a:defRPr>
            </a:lvl1pPr>
            <a:lvl2pPr marL="420213" indent="0">
              <a:buNone/>
              <a:defRPr sz="1838">
                <a:solidFill>
                  <a:schemeClr val="tx1">
                    <a:tint val="75000"/>
                  </a:schemeClr>
                </a:solidFill>
              </a:defRPr>
            </a:lvl2pPr>
            <a:lvl3pPr marL="840425" indent="0">
              <a:buNone/>
              <a:defRPr sz="1654">
                <a:solidFill>
                  <a:schemeClr val="tx1">
                    <a:tint val="75000"/>
                  </a:schemeClr>
                </a:solidFill>
              </a:defRPr>
            </a:lvl3pPr>
            <a:lvl4pPr marL="1260638" indent="0">
              <a:buNone/>
              <a:defRPr sz="1471">
                <a:solidFill>
                  <a:schemeClr val="tx1">
                    <a:tint val="75000"/>
                  </a:schemeClr>
                </a:solidFill>
              </a:defRPr>
            </a:lvl4pPr>
            <a:lvl5pPr marL="1680850" indent="0">
              <a:buNone/>
              <a:defRPr sz="1471">
                <a:solidFill>
                  <a:schemeClr val="tx1">
                    <a:tint val="75000"/>
                  </a:schemeClr>
                </a:solidFill>
              </a:defRPr>
            </a:lvl5pPr>
            <a:lvl6pPr marL="2101063" indent="0">
              <a:buNone/>
              <a:defRPr sz="1471">
                <a:solidFill>
                  <a:schemeClr val="tx1">
                    <a:tint val="75000"/>
                  </a:schemeClr>
                </a:solidFill>
              </a:defRPr>
            </a:lvl6pPr>
            <a:lvl7pPr marL="2521275" indent="0">
              <a:buNone/>
              <a:defRPr sz="1471">
                <a:solidFill>
                  <a:schemeClr val="tx1">
                    <a:tint val="75000"/>
                  </a:schemeClr>
                </a:solidFill>
              </a:defRPr>
            </a:lvl7pPr>
            <a:lvl8pPr marL="2941488" indent="0">
              <a:buNone/>
              <a:defRPr sz="1471">
                <a:solidFill>
                  <a:schemeClr val="tx1">
                    <a:tint val="75000"/>
                  </a:schemeClr>
                </a:solidFill>
              </a:defRPr>
            </a:lvl8pPr>
            <a:lvl9pPr marL="3361700" indent="0">
              <a:buNone/>
              <a:defRPr sz="1471">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78CD13F7-FE5E-4564-955B-78635E1D6BD1}"/>
              </a:ext>
            </a:extLst>
          </p:cNvPr>
          <p:cNvSpPr>
            <a:spLocks noGrp="1"/>
          </p:cNvSpPr>
          <p:nvPr>
            <p:ph type="dt" sz="half" idx="10"/>
          </p:nvPr>
        </p:nvSpPr>
        <p:spPr>
          <a:xfrm>
            <a:off x="838202"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DFEC6B85-2D6C-4E54-AFB1-FC9C8C5BCCCD}"/>
              </a:ext>
            </a:extLst>
          </p:cNvPr>
          <p:cNvSpPr>
            <a:spLocks noGrp="1"/>
          </p:cNvSpPr>
          <p:nvPr>
            <p:ph type="ftr" sz="quarter" idx="11"/>
          </p:nvPr>
        </p:nvSpPr>
        <p:spPr>
          <a:xfrm>
            <a:off x="4038602"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C0A08B1B-1C08-468B-84FB-AF1608C8E4FD}"/>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80602B0-21AE-ED46-80B1-9D3D28195FD1}"/>
              </a:ext>
            </a:extLst>
          </p:cNvPr>
          <p:cNvPicPr>
            <a:picLocks noChangeAspect="1"/>
          </p:cNvPicPr>
          <p:nvPr userDrawn="1"/>
        </p:nvPicPr>
        <p:blipFill>
          <a:blip r:embed="rId2" cstate="print"/>
          <a:stretch>
            <a:fillRect/>
          </a:stretch>
        </p:blipFill>
        <p:spPr>
          <a:xfrm>
            <a:off x="8502954" y="1273191"/>
            <a:ext cx="2857196" cy="2700904"/>
          </a:xfrm>
          <a:prstGeom prst="rect">
            <a:avLst/>
          </a:prstGeom>
        </p:spPr>
      </p:pic>
    </p:spTree>
    <p:extLst>
      <p:ext uri="{BB962C8B-B14F-4D97-AF65-F5344CB8AC3E}">
        <p14:creationId xmlns:p14="http://schemas.microsoft.com/office/powerpoint/2010/main" val="130578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2">
    <p:bg>
      <p:bgPr>
        <a:solidFill>
          <a:schemeClr val="accent5"/>
        </a:solidFill>
        <a:effectLst/>
      </p:bgPr>
    </p:bg>
    <p:spTree>
      <p:nvGrpSpPr>
        <p:cNvPr id="1" name=""/>
        <p:cNvGrpSpPr/>
        <p:nvPr/>
      </p:nvGrpSpPr>
      <p:grpSpPr>
        <a:xfrm>
          <a:off x="0" y="0"/>
          <a:ext cx="0" cy="0"/>
          <a:chOff x="0" y="0"/>
          <a:chExt cx="0" cy="0"/>
        </a:xfrm>
      </p:grpSpPr>
      <p:grpSp>
        <p:nvGrpSpPr>
          <p:cNvPr id="2" name="Group 33">
            <a:extLst>
              <a:ext uri="{FF2B5EF4-FFF2-40B4-BE49-F238E27FC236}">
                <a16:creationId xmlns:a16="http://schemas.microsoft.com/office/drawing/2014/main" id="{6B721BF2-69B5-491D-9549-E1FE8DEEB772}"/>
              </a:ext>
            </a:extLst>
          </p:cNvPr>
          <p:cNvGrpSpPr/>
          <p:nvPr userDrawn="1"/>
        </p:nvGrpSpPr>
        <p:grpSpPr>
          <a:xfrm>
            <a:off x="8021316" y="2377442"/>
            <a:ext cx="4168759" cy="4480560"/>
            <a:chOff x="8021316" y="2377440"/>
            <a:chExt cx="4168759" cy="4480560"/>
          </a:xfrm>
        </p:grpSpPr>
        <p:sp>
          <p:nvSpPr>
            <p:cNvPr id="35" name="Shape">
              <a:extLst>
                <a:ext uri="{FF2B5EF4-FFF2-40B4-BE49-F238E27FC236}">
                  <a16:creationId xmlns:a16="http://schemas.microsoft.com/office/drawing/2014/main" id="{EB7A74F1-61DA-46C8-A51C-0EEA9D16B220}"/>
                </a:ext>
              </a:extLst>
            </p:cNvPr>
            <p:cNvSpPr/>
            <p:nvPr/>
          </p:nvSpPr>
          <p:spPr>
            <a:xfrm>
              <a:off x="8021316" y="2377440"/>
              <a:ext cx="3978108" cy="44736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662"/>
                  </a:lnTo>
                  <a:lnTo>
                    <a:pt x="10693" y="0"/>
                  </a:lnTo>
                  <a:lnTo>
                    <a:pt x="0" y="4710"/>
                  </a:lnTo>
                  <a:lnTo>
                    <a:pt x="0" y="21600"/>
                  </a:lnTo>
                  <a:close/>
                </a:path>
              </a:pathLst>
            </a:custGeom>
            <a:solidFill>
              <a:schemeClr val="accent5">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36" name="Shape">
              <a:extLst>
                <a:ext uri="{FF2B5EF4-FFF2-40B4-BE49-F238E27FC236}">
                  <a16:creationId xmlns:a16="http://schemas.microsoft.com/office/drawing/2014/main" id="{A0FD8D57-941C-4DBB-8990-7FE43B5A335B}"/>
                </a:ext>
              </a:extLst>
            </p:cNvPr>
            <p:cNvSpPr/>
            <p:nvPr/>
          </p:nvSpPr>
          <p:spPr>
            <a:xfrm>
              <a:off x="8021316" y="3359803"/>
              <a:ext cx="2007727" cy="34981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5957"/>
                  </a:lnTo>
                  <a:lnTo>
                    <a:pt x="0" y="0"/>
                  </a:lnTo>
                  <a:lnTo>
                    <a:pt x="0" y="21600"/>
                  </a:lnTo>
                  <a:close/>
                </a:path>
              </a:pathLst>
            </a:custGeom>
            <a:solidFill>
              <a:schemeClr val="accent5"/>
            </a:solidFill>
            <a:ln w="12700">
              <a:miter lim="400000"/>
            </a:ln>
          </p:spPr>
          <p:txBody>
            <a:bodyPr lIns="38100" tIns="38100" rIns="38100" bIns="38100" anchor="ctr"/>
            <a:lstStyle/>
            <a:p>
              <a:pPr lvl="0"/>
              <a:endParaRPr sz="2757">
                <a:solidFill>
                  <a:srgbClr val="FFFFFF"/>
                </a:solidFill>
              </a:endParaRPr>
            </a:p>
          </p:txBody>
        </p:sp>
        <p:sp>
          <p:nvSpPr>
            <p:cNvPr id="37" name="Shape">
              <a:extLst>
                <a:ext uri="{FF2B5EF4-FFF2-40B4-BE49-F238E27FC236}">
                  <a16:creationId xmlns:a16="http://schemas.microsoft.com/office/drawing/2014/main" id="{1F0309A4-B16E-45F0-B3F9-2951577AB649}"/>
                </a:ext>
              </a:extLst>
            </p:cNvPr>
            <p:cNvSpPr/>
            <p:nvPr/>
          </p:nvSpPr>
          <p:spPr>
            <a:xfrm>
              <a:off x="10029042" y="3349979"/>
              <a:ext cx="1970382" cy="35080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6000"/>
                  </a:lnTo>
                  <a:lnTo>
                    <a:pt x="0" y="21600"/>
                  </a:lnTo>
                  <a:close/>
                </a:path>
              </a:pathLst>
            </a:custGeom>
            <a:solidFill>
              <a:schemeClr val="accent5">
                <a:lumMod val="75000"/>
              </a:schemeClr>
            </a:solidFill>
            <a:ln w="12700">
              <a:miter lim="400000"/>
            </a:ln>
          </p:spPr>
          <p:txBody>
            <a:bodyPr lIns="38100" tIns="38100" rIns="38100" bIns="38100" anchor="ctr"/>
            <a:lstStyle/>
            <a:p>
              <a:pPr lvl="0"/>
              <a:endParaRPr sz="2757" dirty="0">
                <a:solidFill>
                  <a:srgbClr val="FFFFFF"/>
                </a:solidFill>
              </a:endParaRPr>
            </a:p>
          </p:txBody>
        </p:sp>
        <p:sp>
          <p:nvSpPr>
            <p:cNvPr id="38" name="Shape">
              <a:extLst>
                <a:ext uri="{FF2B5EF4-FFF2-40B4-BE49-F238E27FC236}">
                  <a16:creationId xmlns:a16="http://schemas.microsoft.com/office/drawing/2014/main" id="{1162207D-11D4-4BEF-A4F0-9FAC379EBBC0}"/>
                </a:ext>
              </a:extLst>
            </p:cNvPr>
            <p:cNvSpPr/>
            <p:nvPr/>
          </p:nvSpPr>
          <p:spPr>
            <a:xfrm>
              <a:off x="8683678" y="4816650"/>
              <a:ext cx="1082974" cy="20413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86"/>
                  </a:lnTo>
                  <a:lnTo>
                    <a:pt x="10702" y="0"/>
                  </a:lnTo>
                  <a:lnTo>
                    <a:pt x="0" y="2817"/>
                  </a:lnTo>
                  <a:lnTo>
                    <a:pt x="0" y="21600"/>
                  </a:lnTo>
                  <a:close/>
                </a:path>
              </a:pathLst>
            </a:custGeom>
            <a:solidFill>
              <a:schemeClr val="accent5">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39" name="Shape">
              <a:extLst>
                <a:ext uri="{FF2B5EF4-FFF2-40B4-BE49-F238E27FC236}">
                  <a16:creationId xmlns:a16="http://schemas.microsoft.com/office/drawing/2014/main" id="{064A1131-2492-4B39-92F1-3A2164A5A9E4}"/>
                </a:ext>
              </a:extLst>
            </p:cNvPr>
            <p:cNvSpPr/>
            <p:nvPr/>
          </p:nvSpPr>
          <p:spPr>
            <a:xfrm>
              <a:off x="8679748" y="5082869"/>
              <a:ext cx="546402" cy="17751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5"/>
            </a:solidFill>
            <a:ln w="12700">
              <a:miter lim="400000"/>
            </a:ln>
          </p:spPr>
          <p:txBody>
            <a:bodyPr lIns="38100" tIns="38100" rIns="38100" bIns="38100" anchor="ctr"/>
            <a:lstStyle/>
            <a:p>
              <a:pPr lvl="0"/>
              <a:endParaRPr sz="2757">
                <a:solidFill>
                  <a:srgbClr val="FFFFFF"/>
                </a:solidFill>
              </a:endParaRPr>
            </a:p>
          </p:txBody>
        </p:sp>
        <p:sp>
          <p:nvSpPr>
            <p:cNvPr id="40" name="Shape">
              <a:extLst>
                <a:ext uri="{FF2B5EF4-FFF2-40B4-BE49-F238E27FC236}">
                  <a16:creationId xmlns:a16="http://schemas.microsoft.com/office/drawing/2014/main" id="{324CDE2E-C2E4-4C02-A579-3DA27CA8541D}"/>
                </a:ext>
              </a:extLst>
            </p:cNvPr>
            <p:cNvSpPr/>
            <p:nvPr/>
          </p:nvSpPr>
          <p:spPr>
            <a:xfrm>
              <a:off x="9226149" y="5079923"/>
              <a:ext cx="540501"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5">
                <a:lumMod val="75000"/>
              </a:schemeClr>
            </a:solidFill>
            <a:ln w="12700">
              <a:miter lim="400000"/>
            </a:ln>
          </p:spPr>
          <p:txBody>
            <a:bodyPr lIns="38100" tIns="38100" rIns="38100" bIns="38100" anchor="ctr"/>
            <a:lstStyle/>
            <a:p>
              <a:pPr lvl="0"/>
              <a:endParaRPr sz="2757">
                <a:solidFill>
                  <a:srgbClr val="FFFFFF"/>
                </a:solidFill>
              </a:endParaRPr>
            </a:p>
          </p:txBody>
        </p:sp>
        <p:sp>
          <p:nvSpPr>
            <p:cNvPr id="41" name="Shape">
              <a:extLst>
                <a:ext uri="{FF2B5EF4-FFF2-40B4-BE49-F238E27FC236}">
                  <a16:creationId xmlns:a16="http://schemas.microsoft.com/office/drawing/2014/main" id="{8FFDB743-9082-45DB-924F-B1DD6B6417A6}"/>
                </a:ext>
              </a:extLst>
            </p:cNvPr>
            <p:cNvSpPr/>
            <p:nvPr/>
          </p:nvSpPr>
          <p:spPr>
            <a:xfrm>
              <a:off x="11077619" y="4391285"/>
              <a:ext cx="1083956" cy="2040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77"/>
                  </a:lnTo>
                  <a:lnTo>
                    <a:pt x="10692" y="0"/>
                  </a:lnTo>
                  <a:lnTo>
                    <a:pt x="0" y="2808"/>
                  </a:lnTo>
                  <a:lnTo>
                    <a:pt x="0" y="21600"/>
                  </a:lnTo>
                  <a:close/>
                </a:path>
              </a:pathLst>
            </a:custGeom>
            <a:solidFill>
              <a:schemeClr val="accent5">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42" name="Shape">
              <a:extLst>
                <a:ext uri="{FF2B5EF4-FFF2-40B4-BE49-F238E27FC236}">
                  <a16:creationId xmlns:a16="http://schemas.microsoft.com/office/drawing/2014/main" id="{628BF355-7D69-4EDE-BF4D-26F8E3AF5B4B}"/>
                </a:ext>
              </a:extLst>
            </p:cNvPr>
            <p:cNvSpPr/>
            <p:nvPr/>
          </p:nvSpPr>
          <p:spPr>
            <a:xfrm>
              <a:off x="11077619" y="4656523"/>
              <a:ext cx="547384" cy="17751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5"/>
            </a:solidFill>
            <a:ln w="12700">
              <a:miter lim="400000"/>
            </a:ln>
          </p:spPr>
          <p:txBody>
            <a:bodyPr lIns="38100" tIns="38100" rIns="38100" bIns="38100" anchor="ctr"/>
            <a:lstStyle/>
            <a:p>
              <a:pPr lvl="0"/>
              <a:endParaRPr sz="2757">
                <a:solidFill>
                  <a:srgbClr val="FFFFFF"/>
                </a:solidFill>
              </a:endParaRPr>
            </a:p>
          </p:txBody>
        </p:sp>
        <p:sp>
          <p:nvSpPr>
            <p:cNvPr id="43" name="Shape">
              <a:extLst>
                <a:ext uri="{FF2B5EF4-FFF2-40B4-BE49-F238E27FC236}">
                  <a16:creationId xmlns:a16="http://schemas.microsoft.com/office/drawing/2014/main" id="{1C9F38FC-8272-4862-B607-EEAFEDBF0AC3}"/>
                </a:ext>
              </a:extLst>
            </p:cNvPr>
            <p:cNvSpPr/>
            <p:nvPr/>
          </p:nvSpPr>
          <p:spPr>
            <a:xfrm>
              <a:off x="11625002" y="4656523"/>
              <a:ext cx="536573"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5">
                <a:lumMod val="75000"/>
              </a:schemeClr>
            </a:solidFill>
            <a:ln w="12700">
              <a:miter lim="400000"/>
            </a:ln>
          </p:spPr>
          <p:txBody>
            <a:bodyPr lIns="38100" tIns="38100" rIns="38100" bIns="38100" anchor="ctr"/>
            <a:lstStyle/>
            <a:p>
              <a:pPr lvl="0"/>
              <a:endParaRPr sz="2757">
                <a:solidFill>
                  <a:srgbClr val="FFFFFF"/>
                </a:solidFill>
              </a:endParaRPr>
            </a:p>
          </p:txBody>
        </p:sp>
        <p:sp>
          <p:nvSpPr>
            <p:cNvPr id="44" name="Shape">
              <a:extLst>
                <a:ext uri="{FF2B5EF4-FFF2-40B4-BE49-F238E27FC236}">
                  <a16:creationId xmlns:a16="http://schemas.microsoft.com/office/drawing/2014/main" id="{367641B7-7004-41FC-BCD5-3B61F75130F7}"/>
                </a:ext>
              </a:extLst>
            </p:cNvPr>
            <p:cNvSpPr/>
            <p:nvPr/>
          </p:nvSpPr>
          <p:spPr>
            <a:xfrm>
              <a:off x="10291433" y="4816650"/>
              <a:ext cx="1083957" cy="20413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86"/>
                  </a:lnTo>
                  <a:lnTo>
                    <a:pt x="10692" y="0"/>
                  </a:lnTo>
                  <a:lnTo>
                    <a:pt x="0" y="2817"/>
                  </a:lnTo>
                  <a:lnTo>
                    <a:pt x="0" y="21600"/>
                  </a:lnTo>
                  <a:close/>
                </a:path>
              </a:pathLst>
            </a:custGeom>
            <a:solidFill>
              <a:schemeClr val="accent5">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45" name="Shape">
              <a:extLst>
                <a:ext uri="{FF2B5EF4-FFF2-40B4-BE49-F238E27FC236}">
                  <a16:creationId xmlns:a16="http://schemas.microsoft.com/office/drawing/2014/main" id="{2897D252-070E-48B3-B95F-D7ED4FFE3925}"/>
                </a:ext>
              </a:extLst>
            </p:cNvPr>
            <p:cNvSpPr/>
            <p:nvPr/>
          </p:nvSpPr>
          <p:spPr>
            <a:xfrm>
              <a:off x="10291431" y="5082869"/>
              <a:ext cx="547384" cy="17751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5"/>
            </a:solidFill>
            <a:ln w="12700">
              <a:miter lim="400000"/>
            </a:ln>
          </p:spPr>
          <p:txBody>
            <a:bodyPr lIns="38100" tIns="38100" rIns="38100" bIns="38100" anchor="ctr"/>
            <a:lstStyle/>
            <a:p>
              <a:pPr lvl="0"/>
              <a:endParaRPr sz="2757">
                <a:solidFill>
                  <a:srgbClr val="FFFFFF"/>
                </a:solidFill>
              </a:endParaRPr>
            </a:p>
          </p:txBody>
        </p:sp>
        <p:sp>
          <p:nvSpPr>
            <p:cNvPr id="46" name="Shape">
              <a:extLst>
                <a:ext uri="{FF2B5EF4-FFF2-40B4-BE49-F238E27FC236}">
                  <a16:creationId xmlns:a16="http://schemas.microsoft.com/office/drawing/2014/main" id="{3164CB84-C2AD-4A56-B25E-54B4663C9DAB}"/>
                </a:ext>
              </a:extLst>
            </p:cNvPr>
            <p:cNvSpPr/>
            <p:nvPr/>
          </p:nvSpPr>
          <p:spPr>
            <a:xfrm>
              <a:off x="10838814" y="5079923"/>
              <a:ext cx="536576"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5">
                <a:lumMod val="75000"/>
              </a:schemeClr>
            </a:solidFill>
            <a:ln w="12700">
              <a:miter lim="400000"/>
            </a:ln>
          </p:spPr>
          <p:txBody>
            <a:bodyPr lIns="38100" tIns="38100" rIns="38100" bIns="38100" anchor="ctr"/>
            <a:lstStyle/>
            <a:p>
              <a:pPr lvl="0"/>
              <a:endParaRPr sz="2757">
                <a:solidFill>
                  <a:srgbClr val="FFFFFF"/>
                </a:solidFill>
              </a:endParaRPr>
            </a:p>
          </p:txBody>
        </p:sp>
        <p:sp>
          <p:nvSpPr>
            <p:cNvPr id="47" name="Shape">
              <a:extLst>
                <a:ext uri="{FF2B5EF4-FFF2-40B4-BE49-F238E27FC236}">
                  <a16:creationId xmlns:a16="http://schemas.microsoft.com/office/drawing/2014/main" id="{95CDA365-EE1A-4B42-A009-0D2B665FD7C7}"/>
                </a:ext>
              </a:extLst>
            </p:cNvPr>
            <p:cNvSpPr/>
            <p:nvPr/>
          </p:nvSpPr>
          <p:spPr>
            <a:xfrm>
              <a:off x="9505245" y="5298988"/>
              <a:ext cx="1082974" cy="15590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634"/>
                  </a:lnTo>
                  <a:lnTo>
                    <a:pt x="10682" y="0"/>
                  </a:lnTo>
                  <a:lnTo>
                    <a:pt x="0" y="3675"/>
                  </a:lnTo>
                  <a:lnTo>
                    <a:pt x="0" y="21600"/>
                  </a:lnTo>
                  <a:close/>
                </a:path>
              </a:pathLst>
            </a:custGeom>
            <a:solidFill>
              <a:schemeClr val="accent5">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48" name="Shape">
              <a:extLst>
                <a:ext uri="{FF2B5EF4-FFF2-40B4-BE49-F238E27FC236}">
                  <a16:creationId xmlns:a16="http://schemas.microsoft.com/office/drawing/2014/main" id="{CA3F7323-7711-4078-95A3-1DD06AA33163}"/>
                </a:ext>
              </a:extLst>
            </p:cNvPr>
            <p:cNvSpPr/>
            <p:nvPr/>
          </p:nvSpPr>
          <p:spPr>
            <a:xfrm>
              <a:off x="9505245" y="5564227"/>
              <a:ext cx="546402" cy="12937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379"/>
                  </a:lnTo>
                  <a:lnTo>
                    <a:pt x="0" y="0"/>
                  </a:lnTo>
                  <a:lnTo>
                    <a:pt x="0" y="21600"/>
                  </a:lnTo>
                  <a:close/>
                </a:path>
              </a:pathLst>
            </a:custGeom>
            <a:solidFill>
              <a:schemeClr val="accent5"/>
            </a:solidFill>
            <a:ln w="12700">
              <a:miter lim="400000"/>
            </a:ln>
          </p:spPr>
          <p:txBody>
            <a:bodyPr lIns="38100" tIns="38100" rIns="38100" bIns="38100" anchor="ctr"/>
            <a:lstStyle/>
            <a:p>
              <a:pPr lvl="0"/>
              <a:endParaRPr sz="2757">
                <a:solidFill>
                  <a:srgbClr val="FFFFFF"/>
                </a:solidFill>
              </a:endParaRPr>
            </a:p>
          </p:txBody>
        </p:sp>
        <p:sp>
          <p:nvSpPr>
            <p:cNvPr id="49" name="Shape">
              <a:extLst>
                <a:ext uri="{FF2B5EF4-FFF2-40B4-BE49-F238E27FC236}">
                  <a16:creationId xmlns:a16="http://schemas.microsoft.com/office/drawing/2014/main" id="{BFBD030C-19A1-4F22-97AB-9C1D1C6BD98E}"/>
                </a:ext>
              </a:extLst>
            </p:cNvPr>
            <p:cNvSpPr/>
            <p:nvPr/>
          </p:nvSpPr>
          <p:spPr>
            <a:xfrm>
              <a:off x="10051645" y="5561280"/>
              <a:ext cx="536573" cy="1296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418"/>
                  </a:lnTo>
                  <a:lnTo>
                    <a:pt x="0" y="21600"/>
                  </a:lnTo>
                  <a:close/>
                </a:path>
              </a:pathLst>
            </a:custGeom>
            <a:solidFill>
              <a:schemeClr val="accent5">
                <a:lumMod val="75000"/>
              </a:schemeClr>
            </a:solidFill>
            <a:ln w="12700">
              <a:miter lim="400000"/>
            </a:ln>
          </p:spPr>
          <p:txBody>
            <a:bodyPr lIns="38100" tIns="38100" rIns="38100" bIns="38100" anchor="ctr"/>
            <a:lstStyle/>
            <a:p>
              <a:pPr lvl="0"/>
              <a:endParaRPr sz="2757">
                <a:solidFill>
                  <a:srgbClr val="FFFFFF"/>
                </a:solidFill>
              </a:endParaRPr>
            </a:p>
          </p:txBody>
        </p:sp>
        <p:sp>
          <p:nvSpPr>
            <p:cNvPr id="50" name="Shape">
              <a:extLst>
                <a:ext uri="{FF2B5EF4-FFF2-40B4-BE49-F238E27FC236}">
                  <a16:creationId xmlns:a16="http://schemas.microsoft.com/office/drawing/2014/main" id="{C894C04A-9C7A-43A1-8580-2CCA8BE37C4B}"/>
                </a:ext>
              </a:extLst>
            </p:cNvPr>
            <p:cNvSpPr/>
            <p:nvPr/>
          </p:nvSpPr>
          <p:spPr>
            <a:xfrm>
              <a:off x="11107101" y="5298988"/>
              <a:ext cx="1082974" cy="15590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634"/>
                  </a:lnTo>
                  <a:lnTo>
                    <a:pt x="10702" y="0"/>
                  </a:lnTo>
                  <a:lnTo>
                    <a:pt x="0" y="3675"/>
                  </a:lnTo>
                  <a:lnTo>
                    <a:pt x="0" y="21600"/>
                  </a:lnTo>
                  <a:close/>
                </a:path>
              </a:pathLst>
            </a:custGeom>
            <a:solidFill>
              <a:schemeClr val="accent5">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51" name="Shape">
              <a:extLst>
                <a:ext uri="{FF2B5EF4-FFF2-40B4-BE49-F238E27FC236}">
                  <a16:creationId xmlns:a16="http://schemas.microsoft.com/office/drawing/2014/main" id="{7B0C36F8-A1DC-4CF9-AFA1-21C40094C485}"/>
                </a:ext>
              </a:extLst>
            </p:cNvPr>
            <p:cNvSpPr/>
            <p:nvPr/>
          </p:nvSpPr>
          <p:spPr>
            <a:xfrm>
              <a:off x="11107101" y="5564227"/>
              <a:ext cx="546402" cy="12937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379"/>
                  </a:lnTo>
                  <a:lnTo>
                    <a:pt x="0" y="0"/>
                  </a:lnTo>
                  <a:lnTo>
                    <a:pt x="0" y="21600"/>
                  </a:lnTo>
                  <a:close/>
                </a:path>
              </a:pathLst>
            </a:custGeom>
            <a:solidFill>
              <a:schemeClr val="accent5"/>
            </a:solidFill>
            <a:ln w="12700">
              <a:miter lim="400000"/>
            </a:ln>
          </p:spPr>
          <p:txBody>
            <a:bodyPr lIns="38100" tIns="38100" rIns="38100" bIns="38100" anchor="ctr"/>
            <a:lstStyle/>
            <a:p>
              <a:pPr lvl="0"/>
              <a:endParaRPr sz="2757">
                <a:solidFill>
                  <a:srgbClr val="FFFFFF"/>
                </a:solidFill>
              </a:endParaRPr>
            </a:p>
          </p:txBody>
        </p:sp>
        <p:sp>
          <p:nvSpPr>
            <p:cNvPr id="52" name="Shape">
              <a:extLst>
                <a:ext uri="{FF2B5EF4-FFF2-40B4-BE49-F238E27FC236}">
                  <a16:creationId xmlns:a16="http://schemas.microsoft.com/office/drawing/2014/main" id="{14657BAD-495F-41B4-821C-2E7C5242DF9B}"/>
                </a:ext>
              </a:extLst>
            </p:cNvPr>
            <p:cNvSpPr/>
            <p:nvPr/>
          </p:nvSpPr>
          <p:spPr>
            <a:xfrm>
              <a:off x="11653502" y="5561280"/>
              <a:ext cx="536573" cy="1296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418"/>
                  </a:lnTo>
                  <a:lnTo>
                    <a:pt x="0" y="21600"/>
                  </a:lnTo>
                  <a:close/>
                </a:path>
              </a:pathLst>
            </a:custGeom>
            <a:solidFill>
              <a:schemeClr val="accent5">
                <a:lumMod val="75000"/>
              </a:schemeClr>
            </a:solidFill>
            <a:ln w="12700">
              <a:miter lim="400000"/>
            </a:ln>
          </p:spPr>
          <p:txBody>
            <a:bodyPr lIns="38100" tIns="38100" rIns="38100" bIns="38100" anchor="ctr"/>
            <a:lstStyle/>
            <a:p>
              <a:pPr lvl="0"/>
              <a:endParaRPr sz="2757">
                <a:solidFill>
                  <a:srgbClr val="FFFFFF"/>
                </a:solidFill>
              </a:endParaRPr>
            </a:p>
          </p:txBody>
        </p:sp>
      </p:grpSp>
      <p:sp>
        <p:nvSpPr>
          <p:cNvPr id="8" name="Title 1">
            <a:extLst>
              <a:ext uri="{FF2B5EF4-FFF2-40B4-BE49-F238E27FC236}">
                <a16:creationId xmlns:a16="http://schemas.microsoft.com/office/drawing/2014/main" id="{74985E82-8BBB-4140-ADE7-3211B76C0426}"/>
              </a:ext>
            </a:extLst>
          </p:cNvPr>
          <p:cNvSpPr>
            <a:spLocks noGrp="1"/>
          </p:cNvSpPr>
          <p:nvPr>
            <p:ph type="title"/>
          </p:nvPr>
        </p:nvSpPr>
        <p:spPr>
          <a:xfrm>
            <a:off x="831850" y="1709738"/>
            <a:ext cx="6989463" cy="2852737"/>
          </a:xfrm>
        </p:spPr>
        <p:txBody>
          <a:bodyPr anchor="b"/>
          <a:lstStyle>
            <a:lvl1pPr>
              <a:defRPr sz="5515"/>
            </a:lvl1pPr>
          </a:lstStyle>
          <a:p>
            <a:r>
              <a:rPr lang="en-US"/>
              <a:t>Click to edit Master title style</a:t>
            </a:r>
          </a:p>
        </p:txBody>
      </p:sp>
      <p:sp>
        <p:nvSpPr>
          <p:cNvPr id="9" name="Text Placeholder 2">
            <a:extLst>
              <a:ext uri="{FF2B5EF4-FFF2-40B4-BE49-F238E27FC236}">
                <a16:creationId xmlns:a16="http://schemas.microsoft.com/office/drawing/2014/main" id="{BE5281E8-502B-4754-B5F5-7C62E11011CF}"/>
              </a:ext>
            </a:extLst>
          </p:cNvPr>
          <p:cNvSpPr>
            <a:spLocks noGrp="1"/>
          </p:cNvSpPr>
          <p:nvPr>
            <p:ph type="body" idx="1"/>
          </p:nvPr>
        </p:nvSpPr>
        <p:spPr>
          <a:xfrm>
            <a:off x="831850" y="4589463"/>
            <a:ext cx="6989463" cy="1500187"/>
          </a:xfrm>
        </p:spPr>
        <p:txBody>
          <a:bodyPr/>
          <a:lstStyle>
            <a:lvl1pPr marL="0" indent="0">
              <a:buNone/>
              <a:defRPr sz="2206">
                <a:solidFill>
                  <a:schemeClr val="bg1">
                    <a:lumMod val="95000"/>
                  </a:schemeClr>
                </a:solidFill>
              </a:defRPr>
            </a:lvl1pPr>
            <a:lvl2pPr marL="420213" indent="0">
              <a:buNone/>
              <a:defRPr sz="1838">
                <a:solidFill>
                  <a:schemeClr val="tx1">
                    <a:tint val="75000"/>
                  </a:schemeClr>
                </a:solidFill>
              </a:defRPr>
            </a:lvl2pPr>
            <a:lvl3pPr marL="840425" indent="0">
              <a:buNone/>
              <a:defRPr sz="1654">
                <a:solidFill>
                  <a:schemeClr val="tx1">
                    <a:tint val="75000"/>
                  </a:schemeClr>
                </a:solidFill>
              </a:defRPr>
            </a:lvl3pPr>
            <a:lvl4pPr marL="1260638" indent="0">
              <a:buNone/>
              <a:defRPr sz="1471">
                <a:solidFill>
                  <a:schemeClr val="tx1">
                    <a:tint val="75000"/>
                  </a:schemeClr>
                </a:solidFill>
              </a:defRPr>
            </a:lvl4pPr>
            <a:lvl5pPr marL="1680850" indent="0">
              <a:buNone/>
              <a:defRPr sz="1471">
                <a:solidFill>
                  <a:schemeClr val="tx1">
                    <a:tint val="75000"/>
                  </a:schemeClr>
                </a:solidFill>
              </a:defRPr>
            </a:lvl5pPr>
            <a:lvl6pPr marL="2101063" indent="0">
              <a:buNone/>
              <a:defRPr sz="1471">
                <a:solidFill>
                  <a:schemeClr val="tx1">
                    <a:tint val="75000"/>
                  </a:schemeClr>
                </a:solidFill>
              </a:defRPr>
            </a:lvl6pPr>
            <a:lvl7pPr marL="2521275" indent="0">
              <a:buNone/>
              <a:defRPr sz="1471">
                <a:solidFill>
                  <a:schemeClr val="tx1">
                    <a:tint val="75000"/>
                  </a:schemeClr>
                </a:solidFill>
              </a:defRPr>
            </a:lvl7pPr>
            <a:lvl8pPr marL="2941488" indent="0">
              <a:buNone/>
              <a:defRPr sz="1471">
                <a:solidFill>
                  <a:schemeClr val="tx1">
                    <a:tint val="75000"/>
                  </a:schemeClr>
                </a:solidFill>
              </a:defRPr>
            </a:lvl8pPr>
            <a:lvl9pPr marL="3361700" indent="0">
              <a:buNone/>
              <a:defRPr sz="1471">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A67E5779-2729-4DED-A8C2-41F4FEE4767B}"/>
              </a:ext>
            </a:extLst>
          </p:cNvPr>
          <p:cNvSpPr>
            <a:spLocks noGrp="1"/>
          </p:cNvSpPr>
          <p:nvPr>
            <p:ph type="dt" sz="half" idx="10"/>
          </p:nvPr>
        </p:nvSpPr>
        <p:spPr>
          <a:xfrm>
            <a:off x="838202"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FBD21987-FA22-47F7-B702-8D9638C10C5C}"/>
              </a:ext>
            </a:extLst>
          </p:cNvPr>
          <p:cNvSpPr>
            <a:spLocks noGrp="1"/>
          </p:cNvSpPr>
          <p:nvPr>
            <p:ph type="ftr" sz="quarter" idx="11"/>
          </p:nvPr>
        </p:nvSpPr>
        <p:spPr>
          <a:xfrm>
            <a:off x="4038602"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A03F40A7-0F3F-41D6-9058-1BE8DB2708C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pPr/>
              <a:t>‹#›</a:t>
            </a:fld>
            <a:endParaRPr lang="en-US"/>
          </a:p>
        </p:txBody>
      </p:sp>
      <p:pic>
        <p:nvPicPr>
          <p:cNvPr id="3" name="Picture 2" descr="A close up of electronics&#10;&#10;Description automatically generated">
            <a:extLst>
              <a:ext uri="{FF2B5EF4-FFF2-40B4-BE49-F238E27FC236}">
                <a16:creationId xmlns:a16="http://schemas.microsoft.com/office/drawing/2014/main" id="{21B4319E-38A6-F740-B7AB-C42023E87E5E}"/>
              </a:ext>
            </a:extLst>
          </p:cNvPr>
          <p:cNvPicPr>
            <a:picLocks noChangeAspect="1"/>
          </p:cNvPicPr>
          <p:nvPr userDrawn="1"/>
        </p:nvPicPr>
        <p:blipFill>
          <a:blip r:embed="rId2"/>
          <a:stretch>
            <a:fillRect/>
          </a:stretch>
        </p:blipFill>
        <p:spPr>
          <a:xfrm flipH="1">
            <a:off x="8276381" y="1328732"/>
            <a:ext cx="3670015" cy="3507192"/>
          </a:xfrm>
          <a:prstGeom prst="rect">
            <a:avLst/>
          </a:prstGeom>
        </p:spPr>
      </p:pic>
    </p:spTree>
    <p:extLst>
      <p:ext uri="{BB962C8B-B14F-4D97-AF65-F5344CB8AC3E}">
        <p14:creationId xmlns:p14="http://schemas.microsoft.com/office/powerpoint/2010/main" val="282357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grpSp>
        <p:nvGrpSpPr>
          <p:cNvPr id="2" name="Group 33">
            <a:extLst>
              <a:ext uri="{FF2B5EF4-FFF2-40B4-BE49-F238E27FC236}">
                <a16:creationId xmlns:a16="http://schemas.microsoft.com/office/drawing/2014/main" id="{89DA6E26-81F4-4ED3-8042-54297FEB3DD1}"/>
              </a:ext>
            </a:extLst>
          </p:cNvPr>
          <p:cNvGrpSpPr/>
          <p:nvPr userDrawn="1"/>
        </p:nvGrpSpPr>
        <p:grpSpPr>
          <a:xfrm>
            <a:off x="2" y="2377442"/>
            <a:ext cx="4151376" cy="4480560"/>
            <a:chOff x="2" y="2377440"/>
            <a:chExt cx="4151376" cy="4480560"/>
          </a:xfrm>
        </p:grpSpPr>
        <p:sp>
          <p:nvSpPr>
            <p:cNvPr id="35" name="Shape">
              <a:extLst>
                <a:ext uri="{FF2B5EF4-FFF2-40B4-BE49-F238E27FC236}">
                  <a16:creationId xmlns:a16="http://schemas.microsoft.com/office/drawing/2014/main" id="{3197C464-F734-425D-9D9F-5691C46104D6}"/>
                </a:ext>
              </a:extLst>
            </p:cNvPr>
            <p:cNvSpPr/>
            <p:nvPr/>
          </p:nvSpPr>
          <p:spPr>
            <a:xfrm flipH="1">
              <a:off x="189858" y="2377440"/>
              <a:ext cx="3961520" cy="44736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662"/>
                  </a:lnTo>
                  <a:lnTo>
                    <a:pt x="10693" y="0"/>
                  </a:lnTo>
                  <a:lnTo>
                    <a:pt x="0" y="4710"/>
                  </a:lnTo>
                  <a:lnTo>
                    <a:pt x="0" y="21600"/>
                  </a:lnTo>
                  <a:close/>
                </a:path>
              </a:pathLst>
            </a:custGeom>
            <a:solidFill>
              <a:schemeClr val="accent1">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36" name="Shape">
              <a:extLst>
                <a:ext uri="{FF2B5EF4-FFF2-40B4-BE49-F238E27FC236}">
                  <a16:creationId xmlns:a16="http://schemas.microsoft.com/office/drawing/2014/main" id="{F7FAA4CF-B99B-4328-9266-852B66DD914E}"/>
                </a:ext>
              </a:extLst>
            </p:cNvPr>
            <p:cNvSpPr/>
            <p:nvPr/>
          </p:nvSpPr>
          <p:spPr>
            <a:xfrm flipH="1">
              <a:off x="2152023" y="3359803"/>
              <a:ext cx="1999355" cy="34981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5957"/>
                  </a:lnTo>
                  <a:lnTo>
                    <a:pt x="0" y="0"/>
                  </a:lnTo>
                  <a:lnTo>
                    <a:pt x="0" y="21600"/>
                  </a:lnTo>
                  <a:close/>
                </a:path>
              </a:pathLst>
            </a:custGeom>
            <a:solidFill>
              <a:schemeClr val="accent1"/>
            </a:solidFill>
            <a:ln w="12700">
              <a:miter lim="400000"/>
            </a:ln>
          </p:spPr>
          <p:txBody>
            <a:bodyPr lIns="38100" tIns="38100" rIns="38100" bIns="38100" anchor="ctr"/>
            <a:lstStyle/>
            <a:p>
              <a:pPr lvl="0"/>
              <a:endParaRPr sz="2757">
                <a:solidFill>
                  <a:srgbClr val="FFFFFF"/>
                </a:solidFill>
              </a:endParaRPr>
            </a:p>
          </p:txBody>
        </p:sp>
        <p:sp>
          <p:nvSpPr>
            <p:cNvPr id="37" name="Shape">
              <a:extLst>
                <a:ext uri="{FF2B5EF4-FFF2-40B4-BE49-F238E27FC236}">
                  <a16:creationId xmlns:a16="http://schemas.microsoft.com/office/drawing/2014/main" id="{CF82552A-4F19-497B-AC03-5E1626FAA217}"/>
                </a:ext>
              </a:extLst>
            </p:cNvPr>
            <p:cNvSpPr/>
            <p:nvPr/>
          </p:nvSpPr>
          <p:spPr>
            <a:xfrm flipH="1">
              <a:off x="189858" y="3349979"/>
              <a:ext cx="1962166" cy="35080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6000"/>
                  </a:lnTo>
                  <a:lnTo>
                    <a:pt x="0" y="21600"/>
                  </a:lnTo>
                  <a:close/>
                </a:path>
              </a:pathLst>
            </a:custGeom>
            <a:solidFill>
              <a:schemeClr val="accent1">
                <a:lumMod val="75000"/>
              </a:schemeClr>
            </a:solidFill>
            <a:ln w="12700">
              <a:miter lim="400000"/>
            </a:ln>
          </p:spPr>
          <p:txBody>
            <a:bodyPr lIns="38100" tIns="38100" rIns="38100" bIns="38100" anchor="ctr"/>
            <a:lstStyle/>
            <a:p>
              <a:pPr lvl="0"/>
              <a:endParaRPr sz="2757" dirty="0">
                <a:solidFill>
                  <a:srgbClr val="FFFFFF"/>
                </a:solidFill>
              </a:endParaRPr>
            </a:p>
          </p:txBody>
        </p:sp>
        <p:sp>
          <p:nvSpPr>
            <p:cNvPr id="57" name="Shape">
              <a:extLst>
                <a:ext uri="{FF2B5EF4-FFF2-40B4-BE49-F238E27FC236}">
                  <a16:creationId xmlns:a16="http://schemas.microsoft.com/office/drawing/2014/main" id="{964BD80F-62C7-460D-8D3C-9518EBBC48EF}"/>
                </a:ext>
              </a:extLst>
            </p:cNvPr>
            <p:cNvSpPr/>
            <p:nvPr/>
          </p:nvSpPr>
          <p:spPr>
            <a:xfrm flipH="1">
              <a:off x="2413320" y="4816650"/>
              <a:ext cx="1078458" cy="20413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86"/>
                  </a:lnTo>
                  <a:lnTo>
                    <a:pt x="10702" y="0"/>
                  </a:lnTo>
                  <a:lnTo>
                    <a:pt x="0" y="2817"/>
                  </a:lnTo>
                  <a:lnTo>
                    <a:pt x="0" y="21600"/>
                  </a:lnTo>
                  <a:close/>
                </a:path>
              </a:pathLst>
            </a:custGeom>
            <a:solidFill>
              <a:schemeClr val="accent1">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58" name="Shape">
              <a:extLst>
                <a:ext uri="{FF2B5EF4-FFF2-40B4-BE49-F238E27FC236}">
                  <a16:creationId xmlns:a16="http://schemas.microsoft.com/office/drawing/2014/main" id="{F282BE2A-255C-4A01-AB3B-66A86FA1A5E2}"/>
                </a:ext>
              </a:extLst>
            </p:cNvPr>
            <p:cNvSpPr/>
            <p:nvPr/>
          </p:nvSpPr>
          <p:spPr>
            <a:xfrm flipH="1">
              <a:off x="2951568" y="5082869"/>
              <a:ext cx="544124" cy="17751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1"/>
            </a:solidFill>
            <a:ln w="12700">
              <a:miter lim="400000"/>
            </a:ln>
          </p:spPr>
          <p:txBody>
            <a:bodyPr lIns="38100" tIns="38100" rIns="38100" bIns="38100" anchor="ctr"/>
            <a:lstStyle/>
            <a:p>
              <a:pPr lvl="0"/>
              <a:endParaRPr sz="2757">
                <a:solidFill>
                  <a:srgbClr val="FFFFFF"/>
                </a:solidFill>
              </a:endParaRPr>
            </a:p>
          </p:txBody>
        </p:sp>
        <p:sp>
          <p:nvSpPr>
            <p:cNvPr id="59" name="Shape">
              <a:extLst>
                <a:ext uri="{FF2B5EF4-FFF2-40B4-BE49-F238E27FC236}">
                  <a16:creationId xmlns:a16="http://schemas.microsoft.com/office/drawing/2014/main" id="{342862EC-31BE-4586-8A07-8B3F405D80B8}"/>
                </a:ext>
              </a:extLst>
            </p:cNvPr>
            <p:cNvSpPr/>
            <p:nvPr/>
          </p:nvSpPr>
          <p:spPr>
            <a:xfrm flipH="1">
              <a:off x="2413322" y="5079923"/>
              <a:ext cx="538247"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1">
                <a:lumMod val="75000"/>
              </a:schemeClr>
            </a:solidFill>
            <a:ln w="12700">
              <a:miter lim="400000"/>
            </a:ln>
          </p:spPr>
          <p:txBody>
            <a:bodyPr lIns="38100" tIns="38100" rIns="38100" bIns="38100" anchor="ctr"/>
            <a:lstStyle/>
            <a:p>
              <a:pPr lvl="0"/>
              <a:endParaRPr sz="2757">
                <a:solidFill>
                  <a:srgbClr val="FFFFFF"/>
                </a:solidFill>
              </a:endParaRPr>
            </a:p>
          </p:txBody>
        </p:sp>
        <p:sp>
          <p:nvSpPr>
            <p:cNvPr id="60" name="Shape">
              <a:extLst>
                <a:ext uri="{FF2B5EF4-FFF2-40B4-BE49-F238E27FC236}">
                  <a16:creationId xmlns:a16="http://schemas.microsoft.com/office/drawing/2014/main" id="{5B5C5887-D5EA-46F8-A1BD-DABC1ACC303B}"/>
                </a:ext>
              </a:extLst>
            </p:cNvPr>
            <p:cNvSpPr/>
            <p:nvPr/>
          </p:nvSpPr>
          <p:spPr>
            <a:xfrm flipH="1">
              <a:off x="28383" y="4391285"/>
              <a:ext cx="1079436" cy="2040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77"/>
                  </a:lnTo>
                  <a:lnTo>
                    <a:pt x="10692" y="0"/>
                  </a:lnTo>
                  <a:lnTo>
                    <a:pt x="0" y="2808"/>
                  </a:lnTo>
                  <a:lnTo>
                    <a:pt x="0" y="21600"/>
                  </a:lnTo>
                  <a:close/>
                </a:path>
              </a:pathLst>
            </a:custGeom>
            <a:solidFill>
              <a:schemeClr val="accent1">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61" name="Shape">
              <a:extLst>
                <a:ext uri="{FF2B5EF4-FFF2-40B4-BE49-F238E27FC236}">
                  <a16:creationId xmlns:a16="http://schemas.microsoft.com/office/drawing/2014/main" id="{177E4883-80A6-4BC7-A8C0-D0A7319A727A}"/>
                </a:ext>
              </a:extLst>
            </p:cNvPr>
            <p:cNvSpPr/>
            <p:nvPr/>
          </p:nvSpPr>
          <p:spPr>
            <a:xfrm flipH="1">
              <a:off x="562718" y="4656523"/>
              <a:ext cx="545102" cy="17751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1"/>
            </a:solidFill>
            <a:ln w="12700">
              <a:miter lim="400000"/>
            </a:ln>
          </p:spPr>
          <p:txBody>
            <a:bodyPr lIns="38100" tIns="38100" rIns="38100" bIns="38100" anchor="ctr"/>
            <a:lstStyle/>
            <a:p>
              <a:pPr lvl="0"/>
              <a:endParaRPr sz="2757">
                <a:solidFill>
                  <a:srgbClr val="FFFFFF"/>
                </a:solidFill>
              </a:endParaRPr>
            </a:p>
          </p:txBody>
        </p:sp>
        <p:sp>
          <p:nvSpPr>
            <p:cNvPr id="62" name="Shape">
              <a:extLst>
                <a:ext uri="{FF2B5EF4-FFF2-40B4-BE49-F238E27FC236}">
                  <a16:creationId xmlns:a16="http://schemas.microsoft.com/office/drawing/2014/main" id="{E08D7AAF-2806-40B7-BA84-6A25949E57B8}"/>
                </a:ext>
              </a:extLst>
            </p:cNvPr>
            <p:cNvSpPr/>
            <p:nvPr/>
          </p:nvSpPr>
          <p:spPr>
            <a:xfrm flipH="1">
              <a:off x="28383" y="4656523"/>
              <a:ext cx="534336"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1">
                <a:lumMod val="75000"/>
              </a:schemeClr>
            </a:solidFill>
            <a:ln w="12700">
              <a:miter lim="400000"/>
            </a:ln>
          </p:spPr>
          <p:txBody>
            <a:bodyPr lIns="38100" tIns="38100" rIns="38100" bIns="38100" anchor="ctr"/>
            <a:lstStyle/>
            <a:p>
              <a:pPr lvl="0"/>
              <a:endParaRPr sz="2757">
                <a:solidFill>
                  <a:srgbClr val="FFFFFF"/>
                </a:solidFill>
              </a:endParaRPr>
            </a:p>
          </p:txBody>
        </p:sp>
        <p:sp>
          <p:nvSpPr>
            <p:cNvPr id="63" name="Shape">
              <a:extLst>
                <a:ext uri="{FF2B5EF4-FFF2-40B4-BE49-F238E27FC236}">
                  <a16:creationId xmlns:a16="http://schemas.microsoft.com/office/drawing/2014/main" id="{D31D418B-577A-45B2-BF29-420D73DB4864}"/>
                </a:ext>
              </a:extLst>
            </p:cNvPr>
            <p:cNvSpPr/>
            <p:nvPr/>
          </p:nvSpPr>
          <p:spPr>
            <a:xfrm flipH="1">
              <a:off x="811290" y="4816650"/>
              <a:ext cx="1079437" cy="20413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86"/>
                  </a:lnTo>
                  <a:lnTo>
                    <a:pt x="10692" y="0"/>
                  </a:lnTo>
                  <a:lnTo>
                    <a:pt x="0" y="2817"/>
                  </a:lnTo>
                  <a:lnTo>
                    <a:pt x="0" y="21600"/>
                  </a:lnTo>
                  <a:close/>
                </a:path>
              </a:pathLst>
            </a:custGeom>
            <a:solidFill>
              <a:schemeClr val="accent1">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64" name="Shape">
              <a:extLst>
                <a:ext uri="{FF2B5EF4-FFF2-40B4-BE49-F238E27FC236}">
                  <a16:creationId xmlns:a16="http://schemas.microsoft.com/office/drawing/2014/main" id="{27CA03C8-6E5A-4FF3-908F-E94CF67D3C5C}"/>
                </a:ext>
              </a:extLst>
            </p:cNvPr>
            <p:cNvSpPr/>
            <p:nvPr/>
          </p:nvSpPr>
          <p:spPr>
            <a:xfrm flipH="1">
              <a:off x="1345627" y="5082869"/>
              <a:ext cx="545102" cy="17751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1"/>
            </a:solidFill>
            <a:ln w="12700">
              <a:miter lim="400000"/>
            </a:ln>
          </p:spPr>
          <p:txBody>
            <a:bodyPr lIns="38100" tIns="38100" rIns="38100" bIns="38100" anchor="ctr"/>
            <a:lstStyle/>
            <a:p>
              <a:pPr lvl="0"/>
              <a:endParaRPr sz="2757">
                <a:solidFill>
                  <a:srgbClr val="FFFFFF"/>
                </a:solidFill>
              </a:endParaRPr>
            </a:p>
          </p:txBody>
        </p:sp>
        <p:sp>
          <p:nvSpPr>
            <p:cNvPr id="65" name="Shape">
              <a:extLst>
                <a:ext uri="{FF2B5EF4-FFF2-40B4-BE49-F238E27FC236}">
                  <a16:creationId xmlns:a16="http://schemas.microsoft.com/office/drawing/2014/main" id="{9944BD17-9036-47F7-97B4-53B24C3AFC43}"/>
                </a:ext>
              </a:extLst>
            </p:cNvPr>
            <p:cNvSpPr/>
            <p:nvPr/>
          </p:nvSpPr>
          <p:spPr>
            <a:xfrm flipH="1">
              <a:off x="811290" y="5079923"/>
              <a:ext cx="534339" cy="1778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1">
                <a:lumMod val="75000"/>
              </a:schemeClr>
            </a:solidFill>
            <a:ln w="12700">
              <a:miter lim="400000"/>
            </a:ln>
          </p:spPr>
          <p:txBody>
            <a:bodyPr lIns="38100" tIns="38100" rIns="38100" bIns="38100" anchor="ctr"/>
            <a:lstStyle/>
            <a:p>
              <a:pPr lvl="0"/>
              <a:endParaRPr sz="2757">
                <a:solidFill>
                  <a:srgbClr val="FFFFFF"/>
                </a:solidFill>
              </a:endParaRPr>
            </a:p>
          </p:txBody>
        </p:sp>
        <p:sp>
          <p:nvSpPr>
            <p:cNvPr id="66" name="Shape">
              <a:extLst>
                <a:ext uri="{FF2B5EF4-FFF2-40B4-BE49-F238E27FC236}">
                  <a16:creationId xmlns:a16="http://schemas.microsoft.com/office/drawing/2014/main" id="{DCCA4DCD-FA56-4C8C-A216-3DDBD0F7187F}"/>
                </a:ext>
              </a:extLst>
            </p:cNvPr>
            <p:cNvSpPr/>
            <p:nvPr/>
          </p:nvSpPr>
          <p:spPr>
            <a:xfrm flipH="1">
              <a:off x="1595179" y="5298988"/>
              <a:ext cx="1078458" cy="15590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634"/>
                  </a:lnTo>
                  <a:lnTo>
                    <a:pt x="10682" y="0"/>
                  </a:lnTo>
                  <a:lnTo>
                    <a:pt x="0" y="3675"/>
                  </a:lnTo>
                  <a:lnTo>
                    <a:pt x="0" y="21600"/>
                  </a:lnTo>
                  <a:close/>
                </a:path>
              </a:pathLst>
            </a:custGeom>
            <a:solidFill>
              <a:schemeClr val="accent1">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67" name="Shape">
              <a:extLst>
                <a:ext uri="{FF2B5EF4-FFF2-40B4-BE49-F238E27FC236}">
                  <a16:creationId xmlns:a16="http://schemas.microsoft.com/office/drawing/2014/main" id="{DB7ACF20-948B-489B-910C-4A8B489BB1A9}"/>
                </a:ext>
              </a:extLst>
            </p:cNvPr>
            <p:cNvSpPr/>
            <p:nvPr/>
          </p:nvSpPr>
          <p:spPr>
            <a:xfrm flipH="1">
              <a:off x="2129513" y="5564227"/>
              <a:ext cx="544124" cy="12937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379"/>
                  </a:lnTo>
                  <a:lnTo>
                    <a:pt x="0" y="0"/>
                  </a:lnTo>
                  <a:lnTo>
                    <a:pt x="0" y="21600"/>
                  </a:lnTo>
                  <a:close/>
                </a:path>
              </a:pathLst>
            </a:custGeom>
            <a:solidFill>
              <a:schemeClr val="accent1"/>
            </a:solidFill>
            <a:ln w="12700">
              <a:miter lim="400000"/>
            </a:ln>
          </p:spPr>
          <p:txBody>
            <a:bodyPr lIns="38100" tIns="38100" rIns="38100" bIns="38100" anchor="ctr"/>
            <a:lstStyle/>
            <a:p>
              <a:pPr lvl="0"/>
              <a:endParaRPr sz="2757">
                <a:solidFill>
                  <a:srgbClr val="FFFFFF"/>
                </a:solidFill>
              </a:endParaRPr>
            </a:p>
          </p:txBody>
        </p:sp>
        <p:sp>
          <p:nvSpPr>
            <p:cNvPr id="68" name="Shape">
              <a:extLst>
                <a:ext uri="{FF2B5EF4-FFF2-40B4-BE49-F238E27FC236}">
                  <a16:creationId xmlns:a16="http://schemas.microsoft.com/office/drawing/2014/main" id="{BF69969E-5C9C-4CB0-8B8D-0CE7D3BF74C1}"/>
                </a:ext>
              </a:extLst>
            </p:cNvPr>
            <p:cNvSpPr/>
            <p:nvPr/>
          </p:nvSpPr>
          <p:spPr>
            <a:xfrm flipH="1">
              <a:off x="1595180" y="5561280"/>
              <a:ext cx="534336" cy="1296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418"/>
                  </a:lnTo>
                  <a:lnTo>
                    <a:pt x="0" y="21600"/>
                  </a:lnTo>
                  <a:close/>
                </a:path>
              </a:pathLst>
            </a:custGeom>
            <a:solidFill>
              <a:schemeClr val="accent1">
                <a:lumMod val="75000"/>
              </a:schemeClr>
            </a:solidFill>
            <a:ln w="12700">
              <a:miter lim="400000"/>
            </a:ln>
          </p:spPr>
          <p:txBody>
            <a:bodyPr lIns="38100" tIns="38100" rIns="38100" bIns="38100" anchor="ctr"/>
            <a:lstStyle/>
            <a:p>
              <a:pPr lvl="0"/>
              <a:endParaRPr sz="2757">
                <a:solidFill>
                  <a:srgbClr val="FFFFFF"/>
                </a:solidFill>
              </a:endParaRPr>
            </a:p>
          </p:txBody>
        </p:sp>
        <p:sp>
          <p:nvSpPr>
            <p:cNvPr id="69" name="Shape">
              <a:extLst>
                <a:ext uri="{FF2B5EF4-FFF2-40B4-BE49-F238E27FC236}">
                  <a16:creationId xmlns:a16="http://schemas.microsoft.com/office/drawing/2014/main" id="{9F3954D9-F51C-43BF-8A01-802FA9A8DDFB}"/>
                </a:ext>
              </a:extLst>
            </p:cNvPr>
            <p:cNvSpPr/>
            <p:nvPr/>
          </p:nvSpPr>
          <p:spPr>
            <a:xfrm flipH="1">
              <a:off x="2" y="5298988"/>
              <a:ext cx="1078458" cy="15590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634"/>
                  </a:lnTo>
                  <a:lnTo>
                    <a:pt x="10702" y="0"/>
                  </a:lnTo>
                  <a:lnTo>
                    <a:pt x="0" y="3675"/>
                  </a:lnTo>
                  <a:lnTo>
                    <a:pt x="0" y="21600"/>
                  </a:lnTo>
                  <a:close/>
                </a:path>
              </a:pathLst>
            </a:custGeom>
            <a:solidFill>
              <a:schemeClr val="accent1">
                <a:lumMod val="60000"/>
                <a:lumOff val="40000"/>
              </a:schemeClr>
            </a:solidFill>
            <a:ln w="12700">
              <a:miter lim="400000"/>
            </a:ln>
          </p:spPr>
          <p:txBody>
            <a:bodyPr lIns="38100" tIns="38100" rIns="38100" bIns="38100" anchor="ctr"/>
            <a:lstStyle/>
            <a:p>
              <a:pPr lvl="0"/>
              <a:endParaRPr sz="2757">
                <a:solidFill>
                  <a:srgbClr val="FFFFFF"/>
                </a:solidFill>
              </a:endParaRPr>
            </a:p>
          </p:txBody>
        </p:sp>
        <p:sp>
          <p:nvSpPr>
            <p:cNvPr id="70" name="Shape">
              <a:extLst>
                <a:ext uri="{FF2B5EF4-FFF2-40B4-BE49-F238E27FC236}">
                  <a16:creationId xmlns:a16="http://schemas.microsoft.com/office/drawing/2014/main" id="{35635928-C8C1-4DB0-9B99-1AD1958A1A67}"/>
                </a:ext>
              </a:extLst>
            </p:cNvPr>
            <p:cNvSpPr/>
            <p:nvPr/>
          </p:nvSpPr>
          <p:spPr>
            <a:xfrm flipH="1">
              <a:off x="534337" y="5564227"/>
              <a:ext cx="544124" cy="12937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379"/>
                  </a:lnTo>
                  <a:lnTo>
                    <a:pt x="0" y="0"/>
                  </a:lnTo>
                  <a:lnTo>
                    <a:pt x="0" y="21600"/>
                  </a:lnTo>
                  <a:close/>
                </a:path>
              </a:pathLst>
            </a:custGeom>
            <a:solidFill>
              <a:schemeClr val="accent1"/>
            </a:solidFill>
            <a:ln w="12700">
              <a:miter lim="400000"/>
            </a:ln>
          </p:spPr>
          <p:txBody>
            <a:bodyPr lIns="38100" tIns="38100" rIns="38100" bIns="38100" anchor="ctr"/>
            <a:lstStyle/>
            <a:p>
              <a:pPr lvl="0"/>
              <a:endParaRPr sz="2757">
                <a:solidFill>
                  <a:srgbClr val="FFFFFF"/>
                </a:solidFill>
              </a:endParaRPr>
            </a:p>
          </p:txBody>
        </p:sp>
        <p:sp>
          <p:nvSpPr>
            <p:cNvPr id="71" name="Shape">
              <a:extLst>
                <a:ext uri="{FF2B5EF4-FFF2-40B4-BE49-F238E27FC236}">
                  <a16:creationId xmlns:a16="http://schemas.microsoft.com/office/drawing/2014/main" id="{13BE8B44-738C-4562-A05D-F3FF0273CC31}"/>
                </a:ext>
              </a:extLst>
            </p:cNvPr>
            <p:cNvSpPr/>
            <p:nvPr/>
          </p:nvSpPr>
          <p:spPr>
            <a:xfrm flipH="1">
              <a:off x="2" y="5561280"/>
              <a:ext cx="534336" cy="1296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418"/>
                  </a:lnTo>
                  <a:lnTo>
                    <a:pt x="0" y="21600"/>
                  </a:lnTo>
                  <a:close/>
                </a:path>
              </a:pathLst>
            </a:custGeom>
            <a:solidFill>
              <a:schemeClr val="accent1">
                <a:lumMod val="75000"/>
              </a:schemeClr>
            </a:solidFill>
            <a:ln w="12700">
              <a:miter lim="400000"/>
            </a:ln>
          </p:spPr>
          <p:txBody>
            <a:bodyPr lIns="38100" tIns="38100" rIns="38100" bIns="38100" anchor="ctr"/>
            <a:lstStyle/>
            <a:p>
              <a:pPr lvl="0"/>
              <a:endParaRPr sz="2757">
                <a:solidFill>
                  <a:srgbClr val="FFFFFF"/>
                </a:solidFill>
              </a:endParaRPr>
            </a:p>
          </p:txBody>
        </p:sp>
      </p:grpSp>
      <p:sp>
        <p:nvSpPr>
          <p:cNvPr id="8" name="Title 1">
            <a:extLst>
              <a:ext uri="{FF2B5EF4-FFF2-40B4-BE49-F238E27FC236}">
                <a16:creationId xmlns:a16="http://schemas.microsoft.com/office/drawing/2014/main" id="{1907DC5D-4F3E-4A99-A621-6F93F32265C8}"/>
              </a:ext>
            </a:extLst>
          </p:cNvPr>
          <p:cNvSpPr>
            <a:spLocks noGrp="1"/>
          </p:cNvSpPr>
          <p:nvPr>
            <p:ph type="title"/>
          </p:nvPr>
        </p:nvSpPr>
        <p:spPr>
          <a:xfrm>
            <a:off x="4401808" y="1709738"/>
            <a:ext cx="6945643" cy="2852737"/>
          </a:xfrm>
        </p:spPr>
        <p:txBody>
          <a:bodyPr anchor="b"/>
          <a:lstStyle>
            <a:lvl1pPr>
              <a:defRPr sz="5515"/>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9DA8F992-7750-4566-AB4F-B2E8F3794CA3}"/>
              </a:ext>
            </a:extLst>
          </p:cNvPr>
          <p:cNvSpPr>
            <a:spLocks noGrp="1"/>
          </p:cNvSpPr>
          <p:nvPr>
            <p:ph type="body" idx="1"/>
          </p:nvPr>
        </p:nvSpPr>
        <p:spPr>
          <a:xfrm>
            <a:off x="4401808" y="4589463"/>
            <a:ext cx="6945643" cy="1500187"/>
          </a:xfrm>
        </p:spPr>
        <p:txBody>
          <a:bodyPr/>
          <a:lstStyle>
            <a:lvl1pPr marL="0" indent="0">
              <a:buNone/>
              <a:defRPr sz="2206">
                <a:solidFill>
                  <a:schemeClr val="bg1">
                    <a:lumMod val="95000"/>
                  </a:schemeClr>
                </a:solidFill>
              </a:defRPr>
            </a:lvl1pPr>
            <a:lvl2pPr marL="420213" indent="0">
              <a:buNone/>
              <a:defRPr sz="1838">
                <a:solidFill>
                  <a:schemeClr val="tx1">
                    <a:tint val="75000"/>
                  </a:schemeClr>
                </a:solidFill>
              </a:defRPr>
            </a:lvl2pPr>
            <a:lvl3pPr marL="840425" indent="0">
              <a:buNone/>
              <a:defRPr sz="1654">
                <a:solidFill>
                  <a:schemeClr val="tx1">
                    <a:tint val="75000"/>
                  </a:schemeClr>
                </a:solidFill>
              </a:defRPr>
            </a:lvl3pPr>
            <a:lvl4pPr marL="1260638" indent="0">
              <a:buNone/>
              <a:defRPr sz="1471">
                <a:solidFill>
                  <a:schemeClr val="tx1">
                    <a:tint val="75000"/>
                  </a:schemeClr>
                </a:solidFill>
              </a:defRPr>
            </a:lvl4pPr>
            <a:lvl5pPr marL="1680850" indent="0">
              <a:buNone/>
              <a:defRPr sz="1471">
                <a:solidFill>
                  <a:schemeClr val="tx1">
                    <a:tint val="75000"/>
                  </a:schemeClr>
                </a:solidFill>
              </a:defRPr>
            </a:lvl5pPr>
            <a:lvl6pPr marL="2101063" indent="0">
              <a:buNone/>
              <a:defRPr sz="1471">
                <a:solidFill>
                  <a:schemeClr val="tx1">
                    <a:tint val="75000"/>
                  </a:schemeClr>
                </a:solidFill>
              </a:defRPr>
            </a:lvl6pPr>
            <a:lvl7pPr marL="2521275" indent="0">
              <a:buNone/>
              <a:defRPr sz="1471">
                <a:solidFill>
                  <a:schemeClr val="tx1">
                    <a:tint val="75000"/>
                  </a:schemeClr>
                </a:solidFill>
              </a:defRPr>
            </a:lvl7pPr>
            <a:lvl8pPr marL="2941488" indent="0">
              <a:buNone/>
              <a:defRPr sz="1471">
                <a:solidFill>
                  <a:schemeClr val="tx1">
                    <a:tint val="75000"/>
                  </a:schemeClr>
                </a:solidFill>
              </a:defRPr>
            </a:lvl8pPr>
            <a:lvl9pPr marL="3361700" indent="0">
              <a:buNone/>
              <a:defRPr sz="1471">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0FEC4993-EF72-4ADC-8D11-1EB7C9409528}"/>
              </a:ext>
            </a:extLst>
          </p:cNvPr>
          <p:cNvSpPr>
            <a:spLocks noGrp="1"/>
          </p:cNvSpPr>
          <p:nvPr>
            <p:ph type="dt" sz="half" idx="10"/>
          </p:nvPr>
        </p:nvSpPr>
        <p:spPr>
          <a:xfrm>
            <a:off x="838202"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B145FAD1-5607-4570-9675-FE264814964D}"/>
              </a:ext>
            </a:extLst>
          </p:cNvPr>
          <p:cNvSpPr>
            <a:spLocks noGrp="1"/>
          </p:cNvSpPr>
          <p:nvPr>
            <p:ph type="ftr" sz="quarter" idx="11"/>
          </p:nvPr>
        </p:nvSpPr>
        <p:spPr>
          <a:xfrm>
            <a:off x="4038602"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265FB8DD-A34F-4C06-9929-1E68FACD4D0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pPr/>
              <a:t>‹#›</a:t>
            </a:fld>
            <a:endParaRPr lang="en-US"/>
          </a:p>
        </p:txBody>
      </p:sp>
      <p:sp>
        <p:nvSpPr>
          <p:cNvPr id="15" name="Picture Placeholder 15">
            <a:extLst>
              <a:ext uri="{FF2B5EF4-FFF2-40B4-BE49-F238E27FC236}">
                <a16:creationId xmlns:a16="http://schemas.microsoft.com/office/drawing/2014/main" id="{33CC49E4-6647-47F5-895A-9CFC416CE1C4}"/>
              </a:ext>
            </a:extLst>
          </p:cNvPr>
          <p:cNvSpPr>
            <a:spLocks noGrp="1"/>
          </p:cNvSpPr>
          <p:nvPr>
            <p:ph type="pic" sz="quarter" idx="13"/>
          </p:nvPr>
        </p:nvSpPr>
        <p:spPr>
          <a:xfrm>
            <a:off x="10408786" y="652440"/>
            <a:ext cx="1333500" cy="1333500"/>
          </a:xfrm>
          <a:prstGeom prst="ellipse">
            <a:avLst/>
          </a:prstGeom>
          <a:solidFill>
            <a:schemeClr val="accent5"/>
          </a:solidFill>
        </p:spPr>
        <p:txBody>
          <a:bodyPr>
            <a:normAutofit/>
          </a:bodyPr>
          <a:lstStyle>
            <a:lvl1pPr>
              <a:defRPr sz="1287"/>
            </a:lvl1pPr>
          </a:lstStyle>
          <a:p>
            <a:r>
              <a:rPr lang="en-US"/>
              <a:t>Click icon to add picture</a:t>
            </a:r>
          </a:p>
        </p:txBody>
      </p:sp>
      <p:sp>
        <p:nvSpPr>
          <p:cNvPr id="16" name="Text Placeholder 17">
            <a:extLst>
              <a:ext uri="{FF2B5EF4-FFF2-40B4-BE49-F238E27FC236}">
                <a16:creationId xmlns:a16="http://schemas.microsoft.com/office/drawing/2014/main" id="{A537F86F-E8D6-44FF-939F-7EB5A46935EE}"/>
              </a:ext>
            </a:extLst>
          </p:cNvPr>
          <p:cNvSpPr>
            <a:spLocks noGrp="1"/>
          </p:cNvSpPr>
          <p:nvPr>
            <p:ph type="body" sz="quarter" idx="14" hasCustomPrompt="1"/>
          </p:nvPr>
        </p:nvSpPr>
        <p:spPr>
          <a:xfrm>
            <a:off x="10224634" y="2050104"/>
            <a:ext cx="1701800" cy="238430"/>
          </a:xfrm>
          <a:noFill/>
        </p:spPr>
        <p:txBody>
          <a:bodyPr anchor="ctr">
            <a:noAutofit/>
          </a:bodyPr>
          <a:lstStyle>
            <a:lvl1pPr marL="0" indent="0" algn="ctr">
              <a:buNone/>
              <a:defRPr sz="1103"/>
            </a:lvl1pPr>
            <a:lvl2pPr marL="420213" indent="0" algn="ctr">
              <a:buNone/>
              <a:defRPr/>
            </a:lvl2pPr>
            <a:lvl3pPr marL="840425" indent="0" algn="ctr">
              <a:buNone/>
              <a:defRPr/>
            </a:lvl3pPr>
            <a:lvl4pPr marL="1260638" indent="0" algn="ctr">
              <a:buNone/>
              <a:defRPr/>
            </a:lvl4pPr>
            <a:lvl5pPr marL="1680850" indent="0" algn="ctr">
              <a:buNone/>
              <a:defRPr/>
            </a:lvl5pPr>
          </a:lstStyle>
          <a:p>
            <a:pPr lvl="0"/>
            <a:r>
              <a:rPr lang="en-US" dirty="0"/>
              <a:t>Name</a:t>
            </a:r>
          </a:p>
        </p:txBody>
      </p:sp>
      <p:sp>
        <p:nvSpPr>
          <p:cNvPr id="17" name="Text Placeholder 17">
            <a:extLst>
              <a:ext uri="{FF2B5EF4-FFF2-40B4-BE49-F238E27FC236}">
                <a16:creationId xmlns:a16="http://schemas.microsoft.com/office/drawing/2014/main" id="{17C97F11-0CC0-4E01-8422-614383043296}"/>
              </a:ext>
            </a:extLst>
          </p:cNvPr>
          <p:cNvSpPr>
            <a:spLocks noGrp="1"/>
          </p:cNvSpPr>
          <p:nvPr>
            <p:ph type="body" sz="quarter" idx="15" hasCustomPrompt="1"/>
          </p:nvPr>
        </p:nvSpPr>
        <p:spPr>
          <a:xfrm>
            <a:off x="10224634" y="2334587"/>
            <a:ext cx="1701800" cy="238430"/>
          </a:xfrm>
          <a:noFill/>
        </p:spPr>
        <p:txBody>
          <a:bodyPr anchor="ctr">
            <a:noAutofit/>
          </a:bodyPr>
          <a:lstStyle>
            <a:lvl1pPr marL="0" indent="0" algn="ctr">
              <a:buNone/>
              <a:defRPr sz="1103"/>
            </a:lvl1pPr>
            <a:lvl2pPr marL="420213" indent="0" algn="ctr">
              <a:buNone/>
              <a:defRPr/>
            </a:lvl2pPr>
            <a:lvl3pPr marL="840425" indent="0" algn="ctr">
              <a:buNone/>
              <a:defRPr/>
            </a:lvl3pPr>
            <a:lvl4pPr marL="1260638" indent="0" algn="ctr">
              <a:buNone/>
              <a:defRPr/>
            </a:lvl4pPr>
            <a:lvl5pPr marL="1680850" indent="0" algn="ctr">
              <a:buNone/>
              <a:defRPr/>
            </a:lvl5pPr>
          </a:lstStyle>
          <a:p>
            <a:pPr lvl="0"/>
            <a:r>
              <a:rPr lang="en-US" dirty="0"/>
              <a:t>Mobile / email</a:t>
            </a:r>
          </a:p>
        </p:txBody>
      </p:sp>
      <p:sp>
        <p:nvSpPr>
          <p:cNvPr id="18" name="Text Placeholder 17">
            <a:extLst>
              <a:ext uri="{FF2B5EF4-FFF2-40B4-BE49-F238E27FC236}">
                <a16:creationId xmlns:a16="http://schemas.microsoft.com/office/drawing/2014/main" id="{322609FE-C556-4394-9CD9-CACD20BC7261}"/>
              </a:ext>
            </a:extLst>
          </p:cNvPr>
          <p:cNvSpPr>
            <a:spLocks noGrp="1"/>
          </p:cNvSpPr>
          <p:nvPr>
            <p:ph type="body" sz="quarter" idx="16" hasCustomPrompt="1"/>
          </p:nvPr>
        </p:nvSpPr>
        <p:spPr>
          <a:xfrm>
            <a:off x="10224634" y="2619070"/>
            <a:ext cx="1701800" cy="238430"/>
          </a:xfrm>
          <a:noFill/>
        </p:spPr>
        <p:txBody>
          <a:bodyPr anchor="ctr">
            <a:noAutofit/>
          </a:bodyPr>
          <a:lstStyle>
            <a:lvl1pPr marL="0" indent="0" algn="ctr">
              <a:buNone/>
              <a:defRPr sz="1103"/>
            </a:lvl1pPr>
            <a:lvl2pPr marL="420213" indent="0" algn="ctr">
              <a:buNone/>
              <a:defRPr/>
            </a:lvl2pPr>
            <a:lvl3pPr marL="840425" indent="0" algn="ctr">
              <a:buNone/>
              <a:defRPr/>
            </a:lvl3pPr>
            <a:lvl4pPr marL="1260638" indent="0" algn="ctr">
              <a:buNone/>
              <a:defRPr/>
            </a:lvl4pPr>
            <a:lvl5pPr marL="1680850" indent="0" algn="ctr">
              <a:buNone/>
              <a:defRPr/>
            </a:lvl5pPr>
          </a:lstStyle>
          <a:p>
            <a:pPr lvl="0"/>
            <a:r>
              <a:rPr lang="en-US" dirty="0"/>
              <a:t>Company</a:t>
            </a:r>
          </a:p>
        </p:txBody>
      </p:sp>
      <p:pic>
        <p:nvPicPr>
          <p:cNvPr id="3" name="Picture 2" descr="A picture containing light&#10;&#10;Description automatically generated">
            <a:extLst>
              <a:ext uri="{FF2B5EF4-FFF2-40B4-BE49-F238E27FC236}">
                <a16:creationId xmlns:a16="http://schemas.microsoft.com/office/drawing/2014/main" id="{F5CDCC52-9A59-7D4E-82EA-FF58C886684F}"/>
              </a:ext>
            </a:extLst>
          </p:cNvPr>
          <p:cNvPicPr>
            <a:picLocks noChangeAspect="1"/>
          </p:cNvPicPr>
          <p:nvPr userDrawn="1"/>
        </p:nvPicPr>
        <p:blipFill>
          <a:blip r:embed="rId2"/>
          <a:stretch>
            <a:fillRect/>
          </a:stretch>
        </p:blipFill>
        <p:spPr>
          <a:xfrm>
            <a:off x="306938" y="595721"/>
            <a:ext cx="3417664" cy="4208733"/>
          </a:xfrm>
          <a:prstGeom prst="rect">
            <a:avLst/>
          </a:prstGeom>
        </p:spPr>
      </p:pic>
    </p:spTree>
    <p:extLst>
      <p:ext uri="{BB962C8B-B14F-4D97-AF65-F5344CB8AC3E}">
        <p14:creationId xmlns:p14="http://schemas.microsoft.com/office/powerpoint/2010/main" val="773474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and Typography">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897C59-303D-43EB-830D-58B293D336AC}"/>
              </a:ext>
            </a:extLst>
          </p:cNvPr>
          <p:cNvGrpSpPr/>
          <p:nvPr userDrawn="1"/>
        </p:nvGrpSpPr>
        <p:grpSpPr>
          <a:xfrm>
            <a:off x="838201" y="1830765"/>
            <a:ext cx="10515602" cy="1741127"/>
            <a:chOff x="838199" y="1830763"/>
            <a:chExt cx="10515602" cy="1741127"/>
          </a:xfrm>
        </p:grpSpPr>
        <p:sp>
          <p:nvSpPr>
            <p:cNvPr id="175" name="Rectangle 174">
              <a:extLst>
                <a:ext uri="{FF2B5EF4-FFF2-40B4-BE49-F238E27FC236}">
                  <a16:creationId xmlns:a16="http://schemas.microsoft.com/office/drawing/2014/main" id="{4460574F-0FFA-4AF4-9268-D077C9C57D58}"/>
                </a:ext>
              </a:extLst>
            </p:cNvPr>
            <p:cNvSpPr/>
            <p:nvPr userDrawn="1"/>
          </p:nvSpPr>
          <p:spPr>
            <a:xfrm>
              <a:off x="838199" y="1830763"/>
              <a:ext cx="894312" cy="17411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74" name="Rectangle 173">
              <a:extLst>
                <a:ext uri="{FF2B5EF4-FFF2-40B4-BE49-F238E27FC236}">
                  <a16:creationId xmlns:a16="http://schemas.microsoft.com/office/drawing/2014/main" id="{E9AEC03B-EFBC-451C-9889-555B420B787B}"/>
                </a:ext>
              </a:extLst>
            </p:cNvPr>
            <p:cNvSpPr/>
            <p:nvPr userDrawn="1"/>
          </p:nvSpPr>
          <p:spPr>
            <a:xfrm>
              <a:off x="838199" y="1830763"/>
              <a:ext cx="894312" cy="15513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73" name="Rectangle 172">
              <a:extLst>
                <a:ext uri="{FF2B5EF4-FFF2-40B4-BE49-F238E27FC236}">
                  <a16:creationId xmlns:a16="http://schemas.microsoft.com/office/drawing/2014/main" id="{12504A8F-A26B-43AF-BF89-2621FF0CE3CD}"/>
                </a:ext>
              </a:extLst>
            </p:cNvPr>
            <p:cNvSpPr/>
            <p:nvPr userDrawn="1"/>
          </p:nvSpPr>
          <p:spPr>
            <a:xfrm>
              <a:off x="838199" y="1830763"/>
              <a:ext cx="894312" cy="13614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72" name="Rectangle 171">
              <a:extLst>
                <a:ext uri="{FF2B5EF4-FFF2-40B4-BE49-F238E27FC236}">
                  <a16:creationId xmlns:a16="http://schemas.microsoft.com/office/drawing/2014/main" id="{F7726C56-B942-4400-8CE0-069969802448}"/>
                </a:ext>
              </a:extLst>
            </p:cNvPr>
            <p:cNvSpPr/>
            <p:nvPr userDrawn="1"/>
          </p:nvSpPr>
          <p:spPr>
            <a:xfrm>
              <a:off x="838199" y="1830763"/>
              <a:ext cx="894312" cy="11716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71" name="Rectangle 170">
              <a:extLst>
                <a:ext uri="{FF2B5EF4-FFF2-40B4-BE49-F238E27FC236}">
                  <a16:creationId xmlns:a16="http://schemas.microsoft.com/office/drawing/2014/main" id="{DAE760DB-698E-4688-BBAF-49FD684C7AFD}"/>
                </a:ext>
              </a:extLst>
            </p:cNvPr>
            <p:cNvSpPr/>
            <p:nvPr userDrawn="1"/>
          </p:nvSpPr>
          <p:spPr>
            <a:xfrm>
              <a:off x="838199" y="1830763"/>
              <a:ext cx="894312" cy="981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70" name="Rectangle 169">
              <a:extLst>
                <a:ext uri="{FF2B5EF4-FFF2-40B4-BE49-F238E27FC236}">
                  <a16:creationId xmlns:a16="http://schemas.microsoft.com/office/drawing/2014/main" id="{72A9A194-717A-430D-B418-44C0B8F1A4C3}"/>
                </a:ext>
              </a:extLst>
            </p:cNvPr>
            <p:cNvSpPr/>
            <p:nvPr userDrawn="1"/>
          </p:nvSpPr>
          <p:spPr>
            <a:xfrm>
              <a:off x="838200" y="1830763"/>
              <a:ext cx="894312" cy="78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79" name="Rectangle 178">
              <a:extLst>
                <a:ext uri="{FF2B5EF4-FFF2-40B4-BE49-F238E27FC236}">
                  <a16:creationId xmlns:a16="http://schemas.microsoft.com/office/drawing/2014/main" id="{E915F52A-A44F-4FB1-A1A1-1A513475EFE8}"/>
                </a:ext>
              </a:extLst>
            </p:cNvPr>
            <p:cNvSpPr/>
            <p:nvPr userDrawn="1"/>
          </p:nvSpPr>
          <p:spPr>
            <a:xfrm>
              <a:off x="1907231" y="1830763"/>
              <a:ext cx="894312" cy="174112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80" name="Rectangle 179">
              <a:extLst>
                <a:ext uri="{FF2B5EF4-FFF2-40B4-BE49-F238E27FC236}">
                  <a16:creationId xmlns:a16="http://schemas.microsoft.com/office/drawing/2014/main" id="{6034C492-58E9-4550-B83D-E33D2B2217E6}"/>
                </a:ext>
              </a:extLst>
            </p:cNvPr>
            <p:cNvSpPr/>
            <p:nvPr userDrawn="1"/>
          </p:nvSpPr>
          <p:spPr>
            <a:xfrm>
              <a:off x="1907231" y="1830763"/>
              <a:ext cx="894312" cy="15513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81" name="Rectangle 180">
              <a:extLst>
                <a:ext uri="{FF2B5EF4-FFF2-40B4-BE49-F238E27FC236}">
                  <a16:creationId xmlns:a16="http://schemas.microsoft.com/office/drawing/2014/main" id="{F92FB454-2844-432A-897E-609CA7D5AB13}"/>
                </a:ext>
              </a:extLst>
            </p:cNvPr>
            <p:cNvSpPr/>
            <p:nvPr userDrawn="1"/>
          </p:nvSpPr>
          <p:spPr>
            <a:xfrm>
              <a:off x="1907231" y="1830763"/>
              <a:ext cx="894312" cy="13614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82" name="Rectangle 181">
              <a:extLst>
                <a:ext uri="{FF2B5EF4-FFF2-40B4-BE49-F238E27FC236}">
                  <a16:creationId xmlns:a16="http://schemas.microsoft.com/office/drawing/2014/main" id="{DFE585D9-1B79-4D2C-BE24-8DD53BF2D43D}"/>
                </a:ext>
              </a:extLst>
            </p:cNvPr>
            <p:cNvSpPr/>
            <p:nvPr userDrawn="1"/>
          </p:nvSpPr>
          <p:spPr>
            <a:xfrm>
              <a:off x="1907231" y="1830763"/>
              <a:ext cx="894312" cy="11716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83" name="Rectangle 182">
              <a:extLst>
                <a:ext uri="{FF2B5EF4-FFF2-40B4-BE49-F238E27FC236}">
                  <a16:creationId xmlns:a16="http://schemas.microsoft.com/office/drawing/2014/main" id="{7CA650B9-D80A-4F55-849B-9B9229BAB7AB}"/>
                </a:ext>
              </a:extLst>
            </p:cNvPr>
            <p:cNvSpPr/>
            <p:nvPr userDrawn="1"/>
          </p:nvSpPr>
          <p:spPr>
            <a:xfrm>
              <a:off x="1907231" y="1830763"/>
              <a:ext cx="894312" cy="9818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84" name="Rectangle 183">
              <a:extLst>
                <a:ext uri="{FF2B5EF4-FFF2-40B4-BE49-F238E27FC236}">
                  <a16:creationId xmlns:a16="http://schemas.microsoft.com/office/drawing/2014/main" id="{212A3E8F-2036-4425-950A-9DDCE99E48E2}"/>
                </a:ext>
              </a:extLst>
            </p:cNvPr>
            <p:cNvSpPr/>
            <p:nvPr userDrawn="1"/>
          </p:nvSpPr>
          <p:spPr>
            <a:xfrm>
              <a:off x="1907232" y="1830763"/>
              <a:ext cx="894312" cy="78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86" name="Rectangle 185">
              <a:extLst>
                <a:ext uri="{FF2B5EF4-FFF2-40B4-BE49-F238E27FC236}">
                  <a16:creationId xmlns:a16="http://schemas.microsoft.com/office/drawing/2014/main" id="{F8D77422-E1EF-442A-B883-288DFB42AC7A}"/>
                </a:ext>
              </a:extLst>
            </p:cNvPr>
            <p:cNvSpPr/>
            <p:nvPr userDrawn="1"/>
          </p:nvSpPr>
          <p:spPr>
            <a:xfrm>
              <a:off x="2976263" y="1830763"/>
              <a:ext cx="894312" cy="17411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87" name="Rectangle 186">
              <a:extLst>
                <a:ext uri="{FF2B5EF4-FFF2-40B4-BE49-F238E27FC236}">
                  <a16:creationId xmlns:a16="http://schemas.microsoft.com/office/drawing/2014/main" id="{F5A5458A-8CAB-46ED-A597-7A9BC874E064}"/>
                </a:ext>
              </a:extLst>
            </p:cNvPr>
            <p:cNvSpPr/>
            <p:nvPr userDrawn="1"/>
          </p:nvSpPr>
          <p:spPr>
            <a:xfrm>
              <a:off x="2976263" y="1830763"/>
              <a:ext cx="894312" cy="155130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88" name="Rectangle 187">
              <a:extLst>
                <a:ext uri="{FF2B5EF4-FFF2-40B4-BE49-F238E27FC236}">
                  <a16:creationId xmlns:a16="http://schemas.microsoft.com/office/drawing/2014/main" id="{129FB0AE-0FE9-4E47-89E1-28A56DFEFD44}"/>
                </a:ext>
              </a:extLst>
            </p:cNvPr>
            <p:cNvSpPr/>
            <p:nvPr userDrawn="1"/>
          </p:nvSpPr>
          <p:spPr>
            <a:xfrm>
              <a:off x="2976263" y="1830763"/>
              <a:ext cx="894312" cy="136148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89" name="Rectangle 188">
              <a:extLst>
                <a:ext uri="{FF2B5EF4-FFF2-40B4-BE49-F238E27FC236}">
                  <a16:creationId xmlns:a16="http://schemas.microsoft.com/office/drawing/2014/main" id="{8DCBA888-FF6F-4E0D-AD60-DA0D78CD05D1}"/>
                </a:ext>
              </a:extLst>
            </p:cNvPr>
            <p:cNvSpPr/>
            <p:nvPr userDrawn="1"/>
          </p:nvSpPr>
          <p:spPr>
            <a:xfrm>
              <a:off x="2976263" y="1830763"/>
              <a:ext cx="894312" cy="11716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90" name="Rectangle 189">
              <a:extLst>
                <a:ext uri="{FF2B5EF4-FFF2-40B4-BE49-F238E27FC236}">
                  <a16:creationId xmlns:a16="http://schemas.microsoft.com/office/drawing/2014/main" id="{F9271256-F951-4086-8A3B-C91C2291A176}"/>
                </a:ext>
              </a:extLst>
            </p:cNvPr>
            <p:cNvSpPr/>
            <p:nvPr userDrawn="1"/>
          </p:nvSpPr>
          <p:spPr>
            <a:xfrm>
              <a:off x="2976263" y="1830763"/>
              <a:ext cx="894312" cy="9818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91" name="Rectangle 190">
              <a:extLst>
                <a:ext uri="{FF2B5EF4-FFF2-40B4-BE49-F238E27FC236}">
                  <a16:creationId xmlns:a16="http://schemas.microsoft.com/office/drawing/2014/main" id="{27D18AA1-C449-4778-A01C-5FEFF6D4B6F0}"/>
                </a:ext>
              </a:extLst>
            </p:cNvPr>
            <p:cNvSpPr/>
            <p:nvPr userDrawn="1"/>
          </p:nvSpPr>
          <p:spPr>
            <a:xfrm>
              <a:off x="2976264" y="1830763"/>
              <a:ext cx="894312" cy="78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93" name="Rectangle 192">
              <a:extLst>
                <a:ext uri="{FF2B5EF4-FFF2-40B4-BE49-F238E27FC236}">
                  <a16:creationId xmlns:a16="http://schemas.microsoft.com/office/drawing/2014/main" id="{507DEC82-2EA5-41B4-BBE2-03D513A6990F}"/>
                </a:ext>
              </a:extLst>
            </p:cNvPr>
            <p:cNvSpPr/>
            <p:nvPr userDrawn="1"/>
          </p:nvSpPr>
          <p:spPr>
            <a:xfrm>
              <a:off x="4045295" y="1830763"/>
              <a:ext cx="894312" cy="174112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94" name="Rectangle 193">
              <a:extLst>
                <a:ext uri="{FF2B5EF4-FFF2-40B4-BE49-F238E27FC236}">
                  <a16:creationId xmlns:a16="http://schemas.microsoft.com/office/drawing/2014/main" id="{CC3C8386-1A37-4F90-9D5F-F552F6BD3D6B}"/>
                </a:ext>
              </a:extLst>
            </p:cNvPr>
            <p:cNvSpPr/>
            <p:nvPr userDrawn="1"/>
          </p:nvSpPr>
          <p:spPr>
            <a:xfrm>
              <a:off x="4045295" y="1830763"/>
              <a:ext cx="894312" cy="15513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95" name="Rectangle 194">
              <a:extLst>
                <a:ext uri="{FF2B5EF4-FFF2-40B4-BE49-F238E27FC236}">
                  <a16:creationId xmlns:a16="http://schemas.microsoft.com/office/drawing/2014/main" id="{20C96B97-602D-4FB6-83FA-5F537C10D957}"/>
                </a:ext>
              </a:extLst>
            </p:cNvPr>
            <p:cNvSpPr/>
            <p:nvPr userDrawn="1"/>
          </p:nvSpPr>
          <p:spPr>
            <a:xfrm>
              <a:off x="4045295" y="1830763"/>
              <a:ext cx="894312" cy="136148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96" name="Rectangle 195">
              <a:extLst>
                <a:ext uri="{FF2B5EF4-FFF2-40B4-BE49-F238E27FC236}">
                  <a16:creationId xmlns:a16="http://schemas.microsoft.com/office/drawing/2014/main" id="{C78EB1C9-B967-4BCF-BA1F-F62AD5830A83}"/>
                </a:ext>
              </a:extLst>
            </p:cNvPr>
            <p:cNvSpPr/>
            <p:nvPr userDrawn="1"/>
          </p:nvSpPr>
          <p:spPr>
            <a:xfrm>
              <a:off x="4045295" y="1830763"/>
              <a:ext cx="894312" cy="11716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97" name="Rectangle 196">
              <a:extLst>
                <a:ext uri="{FF2B5EF4-FFF2-40B4-BE49-F238E27FC236}">
                  <a16:creationId xmlns:a16="http://schemas.microsoft.com/office/drawing/2014/main" id="{530AF99D-4A64-462C-8DC1-2AFD50700E78}"/>
                </a:ext>
              </a:extLst>
            </p:cNvPr>
            <p:cNvSpPr/>
            <p:nvPr userDrawn="1"/>
          </p:nvSpPr>
          <p:spPr>
            <a:xfrm>
              <a:off x="4045295" y="1830763"/>
              <a:ext cx="894312" cy="9818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198" name="Rectangle 197">
              <a:extLst>
                <a:ext uri="{FF2B5EF4-FFF2-40B4-BE49-F238E27FC236}">
                  <a16:creationId xmlns:a16="http://schemas.microsoft.com/office/drawing/2014/main" id="{251EE8AC-B14F-4016-B318-3215BFA74576}"/>
                </a:ext>
              </a:extLst>
            </p:cNvPr>
            <p:cNvSpPr/>
            <p:nvPr userDrawn="1"/>
          </p:nvSpPr>
          <p:spPr>
            <a:xfrm>
              <a:off x="4045296" y="1830763"/>
              <a:ext cx="894312" cy="78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00" name="Rectangle 199">
              <a:extLst>
                <a:ext uri="{FF2B5EF4-FFF2-40B4-BE49-F238E27FC236}">
                  <a16:creationId xmlns:a16="http://schemas.microsoft.com/office/drawing/2014/main" id="{DB3EFE93-C789-4C06-AE63-48F21F3F0562}"/>
                </a:ext>
              </a:extLst>
            </p:cNvPr>
            <p:cNvSpPr/>
            <p:nvPr userDrawn="1"/>
          </p:nvSpPr>
          <p:spPr>
            <a:xfrm>
              <a:off x="5114327" y="1830763"/>
              <a:ext cx="894312" cy="17411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01" name="Rectangle 200">
              <a:extLst>
                <a:ext uri="{FF2B5EF4-FFF2-40B4-BE49-F238E27FC236}">
                  <a16:creationId xmlns:a16="http://schemas.microsoft.com/office/drawing/2014/main" id="{C159A26F-3E35-43ED-9527-94575D015CF9}"/>
                </a:ext>
              </a:extLst>
            </p:cNvPr>
            <p:cNvSpPr/>
            <p:nvPr userDrawn="1"/>
          </p:nvSpPr>
          <p:spPr>
            <a:xfrm>
              <a:off x="5114327" y="1830763"/>
              <a:ext cx="894312" cy="15513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02" name="Rectangle 201">
              <a:extLst>
                <a:ext uri="{FF2B5EF4-FFF2-40B4-BE49-F238E27FC236}">
                  <a16:creationId xmlns:a16="http://schemas.microsoft.com/office/drawing/2014/main" id="{197FEBE6-4234-4233-9AAC-C966B38A457C}"/>
                </a:ext>
              </a:extLst>
            </p:cNvPr>
            <p:cNvSpPr/>
            <p:nvPr userDrawn="1"/>
          </p:nvSpPr>
          <p:spPr>
            <a:xfrm>
              <a:off x="5114327" y="1830763"/>
              <a:ext cx="894312" cy="13614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03" name="Rectangle 202">
              <a:extLst>
                <a:ext uri="{FF2B5EF4-FFF2-40B4-BE49-F238E27FC236}">
                  <a16:creationId xmlns:a16="http://schemas.microsoft.com/office/drawing/2014/main" id="{4A6CCAEB-B0B2-4918-BF93-14B428F71030}"/>
                </a:ext>
              </a:extLst>
            </p:cNvPr>
            <p:cNvSpPr/>
            <p:nvPr userDrawn="1"/>
          </p:nvSpPr>
          <p:spPr>
            <a:xfrm>
              <a:off x="5114327" y="1830763"/>
              <a:ext cx="894312" cy="11716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04" name="Rectangle 203">
              <a:extLst>
                <a:ext uri="{FF2B5EF4-FFF2-40B4-BE49-F238E27FC236}">
                  <a16:creationId xmlns:a16="http://schemas.microsoft.com/office/drawing/2014/main" id="{26BAB2D9-48E2-4FD7-8266-8DA7249A311F}"/>
                </a:ext>
              </a:extLst>
            </p:cNvPr>
            <p:cNvSpPr/>
            <p:nvPr userDrawn="1"/>
          </p:nvSpPr>
          <p:spPr>
            <a:xfrm>
              <a:off x="5114327" y="1830763"/>
              <a:ext cx="894312" cy="981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05" name="Rectangle 204">
              <a:extLst>
                <a:ext uri="{FF2B5EF4-FFF2-40B4-BE49-F238E27FC236}">
                  <a16:creationId xmlns:a16="http://schemas.microsoft.com/office/drawing/2014/main" id="{E373E1AE-97F0-411F-ADE1-F7FA57FDB549}"/>
                </a:ext>
              </a:extLst>
            </p:cNvPr>
            <p:cNvSpPr/>
            <p:nvPr userDrawn="1"/>
          </p:nvSpPr>
          <p:spPr>
            <a:xfrm>
              <a:off x="5114328" y="1830763"/>
              <a:ext cx="894312" cy="788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07" name="Rectangle 206">
              <a:extLst>
                <a:ext uri="{FF2B5EF4-FFF2-40B4-BE49-F238E27FC236}">
                  <a16:creationId xmlns:a16="http://schemas.microsoft.com/office/drawing/2014/main" id="{7980EC62-1AA7-49B9-A98C-B1AE41A8BAF7}"/>
                </a:ext>
              </a:extLst>
            </p:cNvPr>
            <p:cNvSpPr/>
            <p:nvPr userDrawn="1"/>
          </p:nvSpPr>
          <p:spPr>
            <a:xfrm>
              <a:off x="6183359" y="1830763"/>
              <a:ext cx="894312" cy="174112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08" name="Rectangle 207">
              <a:extLst>
                <a:ext uri="{FF2B5EF4-FFF2-40B4-BE49-F238E27FC236}">
                  <a16:creationId xmlns:a16="http://schemas.microsoft.com/office/drawing/2014/main" id="{1B940435-8801-4AE0-AF82-51785C14109F}"/>
                </a:ext>
              </a:extLst>
            </p:cNvPr>
            <p:cNvSpPr/>
            <p:nvPr userDrawn="1"/>
          </p:nvSpPr>
          <p:spPr>
            <a:xfrm>
              <a:off x="6183359" y="1830763"/>
              <a:ext cx="894312" cy="15513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09" name="Rectangle 208">
              <a:extLst>
                <a:ext uri="{FF2B5EF4-FFF2-40B4-BE49-F238E27FC236}">
                  <a16:creationId xmlns:a16="http://schemas.microsoft.com/office/drawing/2014/main" id="{709FEA5B-55A5-4A85-90AE-A3E8181AD6B1}"/>
                </a:ext>
              </a:extLst>
            </p:cNvPr>
            <p:cNvSpPr/>
            <p:nvPr userDrawn="1"/>
          </p:nvSpPr>
          <p:spPr>
            <a:xfrm>
              <a:off x="6183359" y="1830763"/>
              <a:ext cx="894312" cy="13614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10" name="Rectangle 209">
              <a:extLst>
                <a:ext uri="{FF2B5EF4-FFF2-40B4-BE49-F238E27FC236}">
                  <a16:creationId xmlns:a16="http://schemas.microsoft.com/office/drawing/2014/main" id="{AC24C165-A09C-48A0-8D30-43D9272501D0}"/>
                </a:ext>
              </a:extLst>
            </p:cNvPr>
            <p:cNvSpPr/>
            <p:nvPr userDrawn="1"/>
          </p:nvSpPr>
          <p:spPr>
            <a:xfrm>
              <a:off x="6183359" y="1830763"/>
              <a:ext cx="894312" cy="11716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11" name="Rectangle 210">
              <a:extLst>
                <a:ext uri="{FF2B5EF4-FFF2-40B4-BE49-F238E27FC236}">
                  <a16:creationId xmlns:a16="http://schemas.microsoft.com/office/drawing/2014/main" id="{AF779B59-BF2E-434C-A692-81F3395A2DDC}"/>
                </a:ext>
              </a:extLst>
            </p:cNvPr>
            <p:cNvSpPr/>
            <p:nvPr userDrawn="1"/>
          </p:nvSpPr>
          <p:spPr>
            <a:xfrm>
              <a:off x="6183359" y="1830763"/>
              <a:ext cx="894312" cy="9818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12" name="Rectangle 211">
              <a:extLst>
                <a:ext uri="{FF2B5EF4-FFF2-40B4-BE49-F238E27FC236}">
                  <a16:creationId xmlns:a16="http://schemas.microsoft.com/office/drawing/2014/main" id="{72D25286-DFE7-4DB6-BC2A-849B72A1D58F}"/>
                </a:ext>
              </a:extLst>
            </p:cNvPr>
            <p:cNvSpPr/>
            <p:nvPr userDrawn="1"/>
          </p:nvSpPr>
          <p:spPr>
            <a:xfrm>
              <a:off x="6183360" y="1830763"/>
              <a:ext cx="894312" cy="788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14" name="Rectangle 213">
              <a:extLst>
                <a:ext uri="{FF2B5EF4-FFF2-40B4-BE49-F238E27FC236}">
                  <a16:creationId xmlns:a16="http://schemas.microsoft.com/office/drawing/2014/main" id="{EFFFC619-3DCF-484B-936D-D1C6706967D7}"/>
                </a:ext>
              </a:extLst>
            </p:cNvPr>
            <p:cNvSpPr/>
            <p:nvPr userDrawn="1"/>
          </p:nvSpPr>
          <p:spPr>
            <a:xfrm>
              <a:off x="7252391" y="1830763"/>
              <a:ext cx="894312" cy="174112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15" name="Rectangle 214">
              <a:extLst>
                <a:ext uri="{FF2B5EF4-FFF2-40B4-BE49-F238E27FC236}">
                  <a16:creationId xmlns:a16="http://schemas.microsoft.com/office/drawing/2014/main" id="{C36F1647-E3A7-42C7-94DB-E22470CD7962}"/>
                </a:ext>
              </a:extLst>
            </p:cNvPr>
            <p:cNvSpPr/>
            <p:nvPr userDrawn="1"/>
          </p:nvSpPr>
          <p:spPr>
            <a:xfrm>
              <a:off x="7252391" y="1830763"/>
              <a:ext cx="894312" cy="15513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16" name="Rectangle 215">
              <a:extLst>
                <a:ext uri="{FF2B5EF4-FFF2-40B4-BE49-F238E27FC236}">
                  <a16:creationId xmlns:a16="http://schemas.microsoft.com/office/drawing/2014/main" id="{0812BACF-D77F-4A42-A212-538847FF9776}"/>
                </a:ext>
              </a:extLst>
            </p:cNvPr>
            <p:cNvSpPr/>
            <p:nvPr userDrawn="1"/>
          </p:nvSpPr>
          <p:spPr>
            <a:xfrm>
              <a:off x="7252391" y="1830763"/>
              <a:ext cx="894312" cy="136148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17" name="Rectangle 216">
              <a:extLst>
                <a:ext uri="{FF2B5EF4-FFF2-40B4-BE49-F238E27FC236}">
                  <a16:creationId xmlns:a16="http://schemas.microsoft.com/office/drawing/2014/main" id="{63855A19-9DBA-4293-A411-6842A7DAA995}"/>
                </a:ext>
              </a:extLst>
            </p:cNvPr>
            <p:cNvSpPr/>
            <p:nvPr userDrawn="1"/>
          </p:nvSpPr>
          <p:spPr>
            <a:xfrm>
              <a:off x="7252391" y="1830763"/>
              <a:ext cx="894312" cy="11716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18" name="Rectangle 217">
              <a:extLst>
                <a:ext uri="{FF2B5EF4-FFF2-40B4-BE49-F238E27FC236}">
                  <a16:creationId xmlns:a16="http://schemas.microsoft.com/office/drawing/2014/main" id="{E705E91E-E65F-4094-8904-D56C56FC5F44}"/>
                </a:ext>
              </a:extLst>
            </p:cNvPr>
            <p:cNvSpPr/>
            <p:nvPr userDrawn="1"/>
          </p:nvSpPr>
          <p:spPr>
            <a:xfrm>
              <a:off x="7252391" y="1830763"/>
              <a:ext cx="894312" cy="98184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19" name="Rectangle 218">
              <a:extLst>
                <a:ext uri="{FF2B5EF4-FFF2-40B4-BE49-F238E27FC236}">
                  <a16:creationId xmlns:a16="http://schemas.microsoft.com/office/drawing/2014/main" id="{B6DEB2ED-B6FD-4B88-90DA-9530DA2E64C9}"/>
                </a:ext>
              </a:extLst>
            </p:cNvPr>
            <p:cNvSpPr/>
            <p:nvPr userDrawn="1"/>
          </p:nvSpPr>
          <p:spPr>
            <a:xfrm>
              <a:off x="7252392" y="1830763"/>
              <a:ext cx="894312" cy="78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21" name="Rectangle 220">
              <a:extLst>
                <a:ext uri="{FF2B5EF4-FFF2-40B4-BE49-F238E27FC236}">
                  <a16:creationId xmlns:a16="http://schemas.microsoft.com/office/drawing/2014/main" id="{62E667E1-7F5F-4E4F-AF63-4AB31D847AE0}"/>
                </a:ext>
              </a:extLst>
            </p:cNvPr>
            <p:cNvSpPr/>
            <p:nvPr userDrawn="1"/>
          </p:nvSpPr>
          <p:spPr>
            <a:xfrm>
              <a:off x="8321423" y="1830763"/>
              <a:ext cx="894312" cy="174112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30319">
                <a:defRPr/>
              </a:pPr>
              <a:endParaRPr lang="en-US" sz="1241">
                <a:solidFill>
                  <a:srgbClr val="FFFFFF"/>
                </a:solidFill>
                <a:latin typeface="Calibri" panose="020F0502020204030204"/>
              </a:endParaRPr>
            </a:p>
          </p:txBody>
        </p:sp>
        <p:sp>
          <p:nvSpPr>
            <p:cNvPr id="222" name="Rectangle 221">
              <a:extLst>
                <a:ext uri="{FF2B5EF4-FFF2-40B4-BE49-F238E27FC236}">
                  <a16:creationId xmlns:a16="http://schemas.microsoft.com/office/drawing/2014/main" id="{A9D94CA5-400D-47AE-9512-4557FBE20192}"/>
                </a:ext>
              </a:extLst>
            </p:cNvPr>
            <p:cNvSpPr/>
            <p:nvPr userDrawn="1"/>
          </p:nvSpPr>
          <p:spPr>
            <a:xfrm>
              <a:off x="8321423" y="1830763"/>
              <a:ext cx="894312" cy="155130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30319">
                <a:defRPr/>
              </a:pPr>
              <a:endParaRPr lang="en-US" sz="1241">
                <a:solidFill>
                  <a:srgbClr val="FFFFFF"/>
                </a:solidFill>
                <a:latin typeface="Calibri" panose="020F0502020204030204"/>
              </a:endParaRPr>
            </a:p>
          </p:txBody>
        </p:sp>
        <p:sp>
          <p:nvSpPr>
            <p:cNvPr id="223" name="Rectangle 222">
              <a:extLst>
                <a:ext uri="{FF2B5EF4-FFF2-40B4-BE49-F238E27FC236}">
                  <a16:creationId xmlns:a16="http://schemas.microsoft.com/office/drawing/2014/main" id="{1E60784B-8569-41D5-BB14-8F5DAFDCE67A}"/>
                </a:ext>
              </a:extLst>
            </p:cNvPr>
            <p:cNvSpPr/>
            <p:nvPr userDrawn="1"/>
          </p:nvSpPr>
          <p:spPr>
            <a:xfrm>
              <a:off x="8321423" y="1830763"/>
              <a:ext cx="894312" cy="13614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30319">
                <a:defRPr/>
              </a:pPr>
              <a:endParaRPr lang="en-US" sz="1241">
                <a:solidFill>
                  <a:srgbClr val="FFFFFF"/>
                </a:solidFill>
                <a:latin typeface="Calibri" panose="020F0502020204030204"/>
              </a:endParaRPr>
            </a:p>
          </p:txBody>
        </p:sp>
        <p:sp>
          <p:nvSpPr>
            <p:cNvPr id="224" name="Rectangle 223">
              <a:extLst>
                <a:ext uri="{FF2B5EF4-FFF2-40B4-BE49-F238E27FC236}">
                  <a16:creationId xmlns:a16="http://schemas.microsoft.com/office/drawing/2014/main" id="{FE043B0E-D351-4B21-BB22-FF8713E0E199}"/>
                </a:ext>
              </a:extLst>
            </p:cNvPr>
            <p:cNvSpPr/>
            <p:nvPr userDrawn="1"/>
          </p:nvSpPr>
          <p:spPr>
            <a:xfrm>
              <a:off x="8321423" y="1830763"/>
              <a:ext cx="894312" cy="11716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30319">
                <a:defRPr/>
              </a:pPr>
              <a:endParaRPr lang="en-US" sz="1241">
                <a:solidFill>
                  <a:srgbClr val="FFFFFF"/>
                </a:solidFill>
                <a:latin typeface="Calibri" panose="020F0502020204030204"/>
              </a:endParaRPr>
            </a:p>
          </p:txBody>
        </p:sp>
        <p:sp>
          <p:nvSpPr>
            <p:cNvPr id="225" name="Rectangle 224">
              <a:extLst>
                <a:ext uri="{FF2B5EF4-FFF2-40B4-BE49-F238E27FC236}">
                  <a16:creationId xmlns:a16="http://schemas.microsoft.com/office/drawing/2014/main" id="{D57AC92D-3891-4CC7-9301-A742653C394B}"/>
                </a:ext>
              </a:extLst>
            </p:cNvPr>
            <p:cNvSpPr/>
            <p:nvPr userDrawn="1"/>
          </p:nvSpPr>
          <p:spPr>
            <a:xfrm>
              <a:off x="8321423" y="1830763"/>
              <a:ext cx="894312" cy="981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26" name="Rectangle 225">
              <a:extLst>
                <a:ext uri="{FF2B5EF4-FFF2-40B4-BE49-F238E27FC236}">
                  <a16:creationId xmlns:a16="http://schemas.microsoft.com/office/drawing/2014/main" id="{870D976A-0EA2-4422-A1FB-EE1A159B65DC}"/>
                </a:ext>
              </a:extLst>
            </p:cNvPr>
            <p:cNvSpPr/>
            <p:nvPr userDrawn="1"/>
          </p:nvSpPr>
          <p:spPr>
            <a:xfrm>
              <a:off x="8321424" y="1830763"/>
              <a:ext cx="894312" cy="7882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28" name="Rectangle 227">
              <a:extLst>
                <a:ext uri="{FF2B5EF4-FFF2-40B4-BE49-F238E27FC236}">
                  <a16:creationId xmlns:a16="http://schemas.microsoft.com/office/drawing/2014/main" id="{074CEC48-74FA-45A9-9E16-525EB9E974F9}"/>
                </a:ext>
              </a:extLst>
            </p:cNvPr>
            <p:cNvSpPr/>
            <p:nvPr userDrawn="1"/>
          </p:nvSpPr>
          <p:spPr>
            <a:xfrm>
              <a:off x="9390455" y="1830763"/>
              <a:ext cx="894312" cy="174112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29" name="Rectangle 228">
              <a:extLst>
                <a:ext uri="{FF2B5EF4-FFF2-40B4-BE49-F238E27FC236}">
                  <a16:creationId xmlns:a16="http://schemas.microsoft.com/office/drawing/2014/main" id="{8CA8D9C7-FFCE-4895-B720-C9F65C686B93}"/>
                </a:ext>
              </a:extLst>
            </p:cNvPr>
            <p:cNvSpPr/>
            <p:nvPr userDrawn="1"/>
          </p:nvSpPr>
          <p:spPr>
            <a:xfrm>
              <a:off x="9390455" y="1830763"/>
              <a:ext cx="894312" cy="155130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30" name="Rectangle 229">
              <a:extLst>
                <a:ext uri="{FF2B5EF4-FFF2-40B4-BE49-F238E27FC236}">
                  <a16:creationId xmlns:a16="http://schemas.microsoft.com/office/drawing/2014/main" id="{DF8FDE11-2636-4F16-BC4C-C0DBD965F47E}"/>
                </a:ext>
              </a:extLst>
            </p:cNvPr>
            <p:cNvSpPr/>
            <p:nvPr userDrawn="1"/>
          </p:nvSpPr>
          <p:spPr>
            <a:xfrm>
              <a:off x="9390455" y="1830763"/>
              <a:ext cx="894312" cy="136148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31" name="Rectangle 230">
              <a:extLst>
                <a:ext uri="{FF2B5EF4-FFF2-40B4-BE49-F238E27FC236}">
                  <a16:creationId xmlns:a16="http://schemas.microsoft.com/office/drawing/2014/main" id="{EAE2FCEB-5A44-4458-99EB-B2522F731513}"/>
                </a:ext>
              </a:extLst>
            </p:cNvPr>
            <p:cNvSpPr/>
            <p:nvPr userDrawn="1"/>
          </p:nvSpPr>
          <p:spPr>
            <a:xfrm>
              <a:off x="9390455" y="1830763"/>
              <a:ext cx="894312" cy="117166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32" name="Rectangle 231">
              <a:extLst>
                <a:ext uri="{FF2B5EF4-FFF2-40B4-BE49-F238E27FC236}">
                  <a16:creationId xmlns:a16="http://schemas.microsoft.com/office/drawing/2014/main" id="{FA982CEB-3569-4AB2-A279-56909D8DBA2B}"/>
                </a:ext>
              </a:extLst>
            </p:cNvPr>
            <p:cNvSpPr/>
            <p:nvPr userDrawn="1"/>
          </p:nvSpPr>
          <p:spPr>
            <a:xfrm>
              <a:off x="9390455" y="1830763"/>
              <a:ext cx="894312" cy="9818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33" name="Rectangle 232">
              <a:extLst>
                <a:ext uri="{FF2B5EF4-FFF2-40B4-BE49-F238E27FC236}">
                  <a16:creationId xmlns:a16="http://schemas.microsoft.com/office/drawing/2014/main" id="{B85FDECF-7983-4160-8B97-DA92A01F2A38}"/>
                </a:ext>
              </a:extLst>
            </p:cNvPr>
            <p:cNvSpPr/>
            <p:nvPr userDrawn="1"/>
          </p:nvSpPr>
          <p:spPr>
            <a:xfrm>
              <a:off x="9390456" y="1830763"/>
              <a:ext cx="894312" cy="7882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35" name="Rectangle 234">
              <a:extLst>
                <a:ext uri="{FF2B5EF4-FFF2-40B4-BE49-F238E27FC236}">
                  <a16:creationId xmlns:a16="http://schemas.microsoft.com/office/drawing/2014/main" id="{80F0CF47-25FB-4AB4-837F-33B5D368A8C0}"/>
                </a:ext>
              </a:extLst>
            </p:cNvPr>
            <p:cNvSpPr/>
            <p:nvPr userDrawn="1"/>
          </p:nvSpPr>
          <p:spPr>
            <a:xfrm>
              <a:off x="10459488" y="1830763"/>
              <a:ext cx="894312" cy="17411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36" name="Rectangle 235">
              <a:extLst>
                <a:ext uri="{FF2B5EF4-FFF2-40B4-BE49-F238E27FC236}">
                  <a16:creationId xmlns:a16="http://schemas.microsoft.com/office/drawing/2014/main" id="{12C0DD63-4FB0-4217-BC06-7CEB655B79B6}"/>
                </a:ext>
              </a:extLst>
            </p:cNvPr>
            <p:cNvSpPr/>
            <p:nvPr userDrawn="1"/>
          </p:nvSpPr>
          <p:spPr>
            <a:xfrm>
              <a:off x="10459488" y="1830763"/>
              <a:ext cx="894312" cy="15513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37" name="Rectangle 236">
              <a:extLst>
                <a:ext uri="{FF2B5EF4-FFF2-40B4-BE49-F238E27FC236}">
                  <a16:creationId xmlns:a16="http://schemas.microsoft.com/office/drawing/2014/main" id="{5841390F-E0B0-48E2-8756-2C0A532BC037}"/>
                </a:ext>
              </a:extLst>
            </p:cNvPr>
            <p:cNvSpPr/>
            <p:nvPr userDrawn="1"/>
          </p:nvSpPr>
          <p:spPr>
            <a:xfrm>
              <a:off x="10459488" y="1830763"/>
              <a:ext cx="894312" cy="136148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38" name="Rectangle 237">
              <a:extLst>
                <a:ext uri="{FF2B5EF4-FFF2-40B4-BE49-F238E27FC236}">
                  <a16:creationId xmlns:a16="http://schemas.microsoft.com/office/drawing/2014/main" id="{E49982BC-FA05-4F1B-A8BD-AE3793F3BD02}"/>
                </a:ext>
              </a:extLst>
            </p:cNvPr>
            <p:cNvSpPr/>
            <p:nvPr userDrawn="1"/>
          </p:nvSpPr>
          <p:spPr>
            <a:xfrm>
              <a:off x="10459488" y="1830763"/>
              <a:ext cx="894312" cy="11716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39" name="Rectangle 238">
              <a:extLst>
                <a:ext uri="{FF2B5EF4-FFF2-40B4-BE49-F238E27FC236}">
                  <a16:creationId xmlns:a16="http://schemas.microsoft.com/office/drawing/2014/main" id="{84445015-4210-46FE-958B-F3271E10284B}"/>
                </a:ext>
              </a:extLst>
            </p:cNvPr>
            <p:cNvSpPr/>
            <p:nvPr userDrawn="1"/>
          </p:nvSpPr>
          <p:spPr>
            <a:xfrm>
              <a:off x="10459488" y="1830763"/>
              <a:ext cx="894312" cy="981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sp>
          <p:nvSpPr>
            <p:cNvPr id="240" name="Rectangle 239">
              <a:extLst>
                <a:ext uri="{FF2B5EF4-FFF2-40B4-BE49-F238E27FC236}">
                  <a16:creationId xmlns:a16="http://schemas.microsoft.com/office/drawing/2014/main" id="{06FD93CB-F173-4C32-9E54-DE5EDB0F83D8}"/>
                </a:ext>
              </a:extLst>
            </p:cNvPr>
            <p:cNvSpPr/>
            <p:nvPr userDrawn="1"/>
          </p:nvSpPr>
          <p:spPr>
            <a:xfrm>
              <a:off x="10459489" y="1830763"/>
              <a:ext cx="894312" cy="78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30319"/>
              <a:endParaRPr lang="en-US" sz="1241">
                <a:solidFill>
                  <a:srgbClr val="FFFFFF"/>
                </a:solidFill>
                <a:latin typeface="Calibri" panose="020F0502020204030204"/>
              </a:endParaRPr>
            </a:p>
          </p:txBody>
        </p:sp>
      </p:grpSp>
      <p:sp>
        <p:nvSpPr>
          <p:cNvPr id="12" name="Title 1">
            <a:extLst>
              <a:ext uri="{FF2B5EF4-FFF2-40B4-BE49-F238E27FC236}">
                <a16:creationId xmlns:a16="http://schemas.microsoft.com/office/drawing/2014/main" id="{0D08B00A-9A13-4AB1-A72D-2F499BA2EBAB}"/>
              </a:ext>
            </a:extLst>
          </p:cNvPr>
          <p:cNvSpPr>
            <a:spLocks noGrp="1"/>
          </p:cNvSpPr>
          <p:nvPr userDrawn="1">
            <p:ph type="title"/>
          </p:nvPr>
        </p:nvSpPr>
        <p:spPr>
          <a:xfrm>
            <a:off x="838202" y="365127"/>
            <a:ext cx="10515600" cy="1325563"/>
          </a:xfrm>
        </p:spPr>
        <p:txBody>
          <a:bodyPr/>
          <a:lstStyle/>
          <a:p>
            <a:r>
              <a:rPr lang="en-US"/>
              <a:t>Click to edit Master title style</a:t>
            </a:r>
            <a:endParaRPr lang="en-US" dirty="0"/>
          </a:p>
        </p:txBody>
      </p:sp>
      <p:grpSp>
        <p:nvGrpSpPr>
          <p:cNvPr id="3" name="Group 3">
            <a:extLst>
              <a:ext uri="{FF2B5EF4-FFF2-40B4-BE49-F238E27FC236}">
                <a16:creationId xmlns:a16="http://schemas.microsoft.com/office/drawing/2014/main" id="{DDA1BD1B-C8C3-4792-B6D1-31BB68B811AB}"/>
              </a:ext>
            </a:extLst>
          </p:cNvPr>
          <p:cNvGrpSpPr/>
          <p:nvPr userDrawn="1"/>
        </p:nvGrpSpPr>
        <p:grpSpPr>
          <a:xfrm>
            <a:off x="3648076" y="-1636081"/>
            <a:ext cx="4895850" cy="1333500"/>
            <a:chOff x="3648075" y="-1636081"/>
            <a:chExt cx="4895850" cy="1333500"/>
          </a:xfrm>
        </p:grpSpPr>
        <p:sp>
          <p:nvSpPr>
            <p:cNvPr id="17" name="Rectangle 16">
              <a:extLst>
                <a:ext uri="{FF2B5EF4-FFF2-40B4-BE49-F238E27FC236}">
                  <a16:creationId xmlns:a16="http://schemas.microsoft.com/office/drawing/2014/main" id="{13EEA3A1-97E2-475A-A04E-F032DB547107}"/>
                </a:ext>
              </a:extLst>
            </p:cNvPr>
            <p:cNvSpPr/>
            <p:nvPr userDrawn="1"/>
          </p:nvSpPr>
          <p:spPr>
            <a:xfrm>
              <a:off x="3648075" y="-1636081"/>
              <a:ext cx="4895850" cy="13335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54" b="1" dirty="0">
                  <a:solidFill>
                    <a:sysClr val="windowText" lastClr="000000"/>
                  </a:solidFill>
                </a:rPr>
                <a:t>COLOR THEME </a:t>
              </a:r>
              <a:r>
                <a:rPr lang="en-US" sz="1654" dirty="0">
                  <a:solidFill>
                    <a:sysClr val="windowText" lastClr="000000"/>
                  </a:solidFill>
                </a:rPr>
                <a:t>(extra)</a:t>
              </a:r>
            </a:p>
          </p:txBody>
        </p:sp>
        <p:sp>
          <p:nvSpPr>
            <p:cNvPr id="22" name="TextBox 21">
              <a:extLst>
                <a:ext uri="{FF2B5EF4-FFF2-40B4-BE49-F238E27FC236}">
                  <a16:creationId xmlns:a16="http://schemas.microsoft.com/office/drawing/2014/main" id="{DAD61F0F-3D09-458B-917E-A04D9DD2AF2B}"/>
                </a:ext>
              </a:extLst>
            </p:cNvPr>
            <p:cNvSpPr txBox="1"/>
            <p:nvPr userDrawn="1"/>
          </p:nvSpPr>
          <p:spPr>
            <a:xfrm>
              <a:off x="7583406" y="-571621"/>
              <a:ext cx="960519" cy="247888"/>
            </a:xfrm>
            <a:prstGeom prst="rect">
              <a:avLst/>
            </a:prstGeom>
            <a:noFill/>
          </p:spPr>
          <p:txBody>
            <a:bodyPr wrap="none" rtlCol="0" anchor="b">
              <a:spAutoFit/>
            </a:bodyPr>
            <a:lstStyle/>
            <a:p>
              <a:pPr algn="r"/>
              <a:r>
                <a:rPr lang="en-US" sz="1011" i="0" dirty="0">
                  <a:solidFill>
                    <a:srgbClr val="FF0000"/>
                  </a:solidFill>
                </a:rPr>
                <a:t>Remove frame</a:t>
              </a:r>
            </a:p>
          </p:txBody>
        </p:sp>
      </p:grpSp>
      <p:sp>
        <p:nvSpPr>
          <p:cNvPr id="88" name="Text Placeholder 2">
            <a:extLst>
              <a:ext uri="{FF2B5EF4-FFF2-40B4-BE49-F238E27FC236}">
                <a16:creationId xmlns:a16="http://schemas.microsoft.com/office/drawing/2014/main" id="{BB3FC47E-3339-49A8-AEF2-ECC3BF1514FB}"/>
              </a:ext>
            </a:extLst>
          </p:cNvPr>
          <p:cNvSpPr>
            <a:spLocks noGrp="1"/>
          </p:cNvSpPr>
          <p:nvPr userDrawn="1">
            <p:ph type="body" sz="quarter" idx="10"/>
          </p:nvPr>
        </p:nvSpPr>
        <p:spPr>
          <a:xfrm>
            <a:off x="838199" y="3709150"/>
            <a:ext cx="10515600" cy="1325880"/>
          </a:xfrm>
        </p:spPr>
        <p:txBody>
          <a:bodyPr vert="horz" lIns="91440" tIns="45720" rIns="91440" bIns="45720" rtlCol="0" anchor="ctr">
            <a:normAutofit/>
          </a:bodyPr>
          <a:lstStyle>
            <a:lvl1pPr marL="0" indent="0">
              <a:buNone/>
              <a:defRPr lang="en-US" sz="4044" dirty="0">
                <a:latin typeface="+mj-lt"/>
                <a:ea typeface="+mj-ea"/>
                <a:cs typeface="+mj-cs"/>
              </a:defRPr>
            </a:lvl1pPr>
          </a:lstStyle>
          <a:p>
            <a:pPr marL="210106" lvl="0" indent="-210106">
              <a:spcBef>
                <a:spcPct val="0"/>
              </a:spcBef>
            </a:pPr>
            <a:r>
              <a:rPr lang="en-US"/>
              <a:t>Click to edit Master text styles</a:t>
            </a:r>
          </a:p>
        </p:txBody>
      </p:sp>
      <p:sp>
        <p:nvSpPr>
          <p:cNvPr id="89" name="TextBox 88">
            <a:extLst>
              <a:ext uri="{FF2B5EF4-FFF2-40B4-BE49-F238E27FC236}">
                <a16:creationId xmlns:a16="http://schemas.microsoft.com/office/drawing/2014/main" id="{829D5438-3BC8-4817-9C86-A9AAA6047492}"/>
              </a:ext>
            </a:extLst>
          </p:cNvPr>
          <p:cNvSpPr txBox="1"/>
          <p:nvPr userDrawn="1"/>
        </p:nvSpPr>
        <p:spPr>
          <a:xfrm>
            <a:off x="4830809" y="4033186"/>
            <a:ext cx="2254142" cy="2440220"/>
          </a:xfrm>
          <a:prstGeom prst="rect">
            <a:avLst/>
          </a:prstGeom>
          <a:noFill/>
        </p:spPr>
        <p:txBody>
          <a:bodyPr wrap="none" rtlCol="0">
            <a:spAutoFit/>
          </a:bodyPr>
          <a:lstStyle/>
          <a:p>
            <a:pPr algn="ctr"/>
            <a:r>
              <a:rPr lang="en-US" sz="15257" dirty="0">
                <a:solidFill>
                  <a:schemeClr val="bg1"/>
                </a:solidFill>
              </a:rPr>
              <a:t>Aa</a:t>
            </a:r>
          </a:p>
        </p:txBody>
      </p:sp>
      <p:sp>
        <p:nvSpPr>
          <p:cNvPr id="90" name="Text Placeholder 7">
            <a:extLst>
              <a:ext uri="{FF2B5EF4-FFF2-40B4-BE49-F238E27FC236}">
                <a16:creationId xmlns:a16="http://schemas.microsoft.com/office/drawing/2014/main" id="{676EAA04-3941-4EEF-875A-DA2DBBB0CA82}"/>
              </a:ext>
            </a:extLst>
          </p:cNvPr>
          <p:cNvSpPr>
            <a:spLocks noGrp="1"/>
          </p:cNvSpPr>
          <p:nvPr userDrawn="1">
            <p:ph type="body" sz="quarter" idx="11" hasCustomPrompt="1"/>
          </p:nvPr>
        </p:nvSpPr>
        <p:spPr>
          <a:xfrm>
            <a:off x="4697757" y="6124728"/>
            <a:ext cx="2394180" cy="564999"/>
          </a:xfrm>
        </p:spPr>
        <p:txBody>
          <a:bodyPr anchor="ctr"/>
          <a:lstStyle>
            <a:lvl1pPr marL="0" indent="0" algn="ctr">
              <a:buNone/>
              <a:defRPr/>
            </a:lvl1pPr>
          </a:lstStyle>
          <a:p>
            <a:pPr lvl="0"/>
            <a:r>
              <a:rPr lang="en-US" dirty="0"/>
              <a:t>Font name</a:t>
            </a:r>
          </a:p>
        </p:txBody>
      </p:sp>
      <p:sp>
        <p:nvSpPr>
          <p:cNvPr id="91" name="TextBox 90">
            <a:extLst>
              <a:ext uri="{FF2B5EF4-FFF2-40B4-BE49-F238E27FC236}">
                <a16:creationId xmlns:a16="http://schemas.microsoft.com/office/drawing/2014/main" id="{59DB07F4-2F4D-4904-9DDA-6D453F791811}"/>
              </a:ext>
            </a:extLst>
          </p:cNvPr>
          <p:cNvSpPr txBox="1"/>
          <p:nvPr userDrawn="1"/>
        </p:nvSpPr>
        <p:spPr>
          <a:xfrm>
            <a:off x="7814629" y="4033186"/>
            <a:ext cx="2209259" cy="2440220"/>
          </a:xfrm>
          <a:prstGeom prst="rect">
            <a:avLst/>
          </a:prstGeom>
          <a:noFill/>
        </p:spPr>
        <p:txBody>
          <a:bodyPr wrap="none" rtlCol="0">
            <a:spAutoFit/>
          </a:bodyPr>
          <a:lstStyle/>
          <a:p>
            <a:pPr algn="ctr"/>
            <a:r>
              <a:rPr lang="en-US" sz="15257" dirty="0">
                <a:solidFill>
                  <a:schemeClr val="bg1"/>
                </a:solidFill>
                <a:latin typeface="+mj-lt"/>
              </a:rPr>
              <a:t>Aa</a:t>
            </a:r>
          </a:p>
        </p:txBody>
      </p:sp>
      <p:sp>
        <p:nvSpPr>
          <p:cNvPr id="92" name="Text Placeholder 7">
            <a:extLst>
              <a:ext uri="{FF2B5EF4-FFF2-40B4-BE49-F238E27FC236}">
                <a16:creationId xmlns:a16="http://schemas.microsoft.com/office/drawing/2014/main" id="{72303254-B5A5-44B0-8D71-FB4149C10B7E}"/>
              </a:ext>
            </a:extLst>
          </p:cNvPr>
          <p:cNvSpPr>
            <a:spLocks noGrp="1"/>
          </p:cNvSpPr>
          <p:nvPr userDrawn="1">
            <p:ph type="body" sz="quarter" idx="12" hasCustomPrompt="1"/>
          </p:nvPr>
        </p:nvSpPr>
        <p:spPr>
          <a:xfrm>
            <a:off x="7685269" y="6124728"/>
            <a:ext cx="2394180" cy="564999"/>
          </a:xfrm>
        </p:spPr>
        <p:txBody>
          <a:bodyPr anchor="ctr"/>
          <a:lstStyle>
            <a:lvl1pPr marL="0" indent="0" algn="ctr">
              <a:buNone/>
              <a:defRPr>
                <a:latin typeface="Calibri Light" panose="020F0302020204030204" pitchFamily="34" charset="0"/>
                <a:cs typeface="Calibri Light" panose="020F0302020204030204" pitchFamily="34" charset="0"/>
              </a:defRPr>
            </a:lvl1pPr>
          </a:lstStyle>
          <a:p>
            <a:pPr lvl="0"/>
            <a:r>
              <a:rPr lang="en-US" dirty="0"/>
              <a:t>Font name</a:t>
            </a:r>
          </a:p>
        </p:txBody>
      </p:sp>
    </p:spTree>
    <p:extLst>
      <p:ext uri="{BB962C8B-B14F-4D97-AF65-F5344CB8AC3E}">
        <p14:creationId xmlns:p14="http://schemas.microsoft.com/office/powerpoint/2010/main" val="3920377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193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CF550-3958-44BB-AB86-0B0185601C39}" type="datetimeFigureOut">
              <a:rPr lang="id-ID" smtClean="0"/>
              <a:pPr/>
              <a:t>07/12/2023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79368AA-6C2E-47E9-93F8-5653B0F67725}" type="slidenum">
              <a:rPr lang="id-ID" smtClean="0"/>
              <a:pPr/>
              <a:t>‹#›</a:t>
            </a:fld>
            <a:endParaRPr lang="id-ID"/>
          </a:p>
        </p:txBody>
      </p:sp>
    </p:spTree>
    <p:extLst>
      <p:ext uri="{BB962C8B-B14F-4D97-AF65-F5344CB8AC3E}">
        <p14:creationId xmlns:p14="http://schemas.microsoft.com/office/powerpoint/2010/main" val="98631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3" name="Google Shape;23;p5"/>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5"/>
          <p:cNvSpPr/>
          <p:nvPr/>
        </p:nvSpPr>
        <p:spPr>
          <a:xfrm rot="5400000">
            <a:off x="-133800" y="965980"/>
            <a:ext cx="624800" cy="3572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5"/>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609600" y="2661000"/>
            <a:ext cx="7521200" cy="3521200"/>
          </a:xfrm>
          <a:prstGeom prst="rect">
            <a:avLst/>
          </a:prstGeom>
        </p:spPr>
        <p:txBody>
          <a:bodyPr spcFirstLastPara="1" wrap="square" lIns="0" tIns="0" rIns="0" bIns="0" anchor="t" anchorCtr="0">
            <a:noAutofit/>
          </a:bodyPr>
          <a:lstStyle>
            <a:lvl1pPr marL="609585" lvl="0" indent="-457189">
              <a:spcBef>
                <a:spcPts val="800"/>
              </a:spcBef>
              <a:spcAft>
                <a:spcPts val="0"/>
              </a:spcAft>
              <a:buSzPts val="1800"/>
              <a:buChar char="▸"/>
              <a:defRPr/>
            </a:lvl1pPr>
            <a:lvl2pPr marL="1219170" lvl="1" indent="-457189">
              <a:spcBef>
                <a:spcPts val="800"/>
              </a:spcBef>
              <a:spcAft>
                <a:spcPts val="0"/>
              </a:spcAft>
              <a:buSzPts val="1800"/>
              <a:buChar char="▹"/>
              <a:defRPr/>
            </a:lvl2pPr>
            <a:lvl3pPr marL="1828754" lvl="2" indent="-457189">
              <a:spcBef>
                <a:spcPts val="800"/>
              </a:spcBef>
              <a:spcAft>
                <a:spcPts val="0"/>
              </a:spcAft>
              <a:buSzPts val="1800"/>
              <a:buChar char="▹"/>
              <a:defRPr/>
            </a:lvl3pPr>
            <a:lvl4pPr marL="2438339" lvl="3" indent="-474121">
              <a:spcBef>
                <a:spcPts val="800"/>
              </a:spcBef>
              <a:spcAft>
                <a:spcPts val="0"/>
              </a:spcAft>
              <a:buSzPts val="2000"/>
              <a:buChar char="▹"/>
              <a:defRPr/>
            </a:lvl4pPr>
            <a:lvl5pPr marL="3047924" lvl="4" indent="-474121">
              <a:spcBef>
                <a:spcPts val="800"/>
              </a:spcBef>
              <a:spcAft>
                <a:spcPts val="0"/>
              </a:spcAft>
              <a:buSzPts val="2000"/>
              <a:buChar char="▹"/>
              <a:defRPr/>
            </a:lvl5pPr>
            <a:lvl6pPr marL="3657509" lvl="5" indent="-474121">
              <a:spcBef>
                <a:spcPts val="800"/>
              </a:spcBef>
              <a:spcAft>
                <a:spcPts val="0"/>
              </a:spcAft>
              <a:buSzPts val="2000"/>
              <a:buChar char="▹"/>
              <a:defRPr/>
            </a:lvl6pPr>
            <a:lvl7pPr marL="4267093" lvl="6" indent="-474121">
              <a:spcBef>
                <a:spcPts val="800"/>
              </a:spcBef>
              <a:spcAft>
                <a:spcPts val="0"/>
              </a:spcAft>
              <a:buSzPts val="2000"/>
              <a:buChar char="▹"/>
              <a:defRPr/>
            </a:lvl7pPr>
            <a:lvl8pPr marL="4876678" lvl="7" indent="-474121">
              <a:spcBef>
                <a:spcPts val="800"/>
              </a:spcBef>
              <a:spcAft>
                <a:spcPts val="0"/>
              </a:spcAft>
              <a:buSzPts val="2000"/>
              <a:buChar char="▹"/>
              <a:defRPr/>
            </a:lvl8pPr>
            <a:lvl9pPr marL="5486263" lvl="8" indent="-474121">
              <a:spcBef>
                <a:spcPts val="800"/>
              </a:spcBef>
              <a:spcAft>
                <a:spcPts val="0"/>
              </a:spcAft>
              <a:buSzPts val="2000"/>
              <a:buChar char="▹"/>
              <a:defRPr/>
            </a:lvl9pPr>
          </a:lstStyle>
          <a:p>
            <a:endParaRPr/>
          </a:p>
        </p:txBody>
      </p:sp>
      <p:sp>
        <p:nvSpPr>
          <p:cNvPr id="27" name="Google Shape;27;p5"/>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472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8"/>
        <p:cNvGrpSpPr/>
        <p:nvPr/>
      </p:nvGrpSpPr>
      <p:grpSpPr>
        <a:xfrm>
          <a:off x="0" y="0"/>
          <a:ext cx="0" cy="0"/>
          <a:chOff x="0" y="0"/>
          <a:chExt cx="0" cy="0"/>
        </a:xfrm>
      </p:grpSpPr>
      <p:sp>
        <p:nvSpPr>
          <p:cNvPr id="29" name="Google Shape;29;p6"/>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6"/>
          <p:cNvSpPr/>
          <p:nvPr/>
        </p:nvSpPr>
        <p:spPr>
          <a:xfrm rot="5400000">
            <a:off x="-133800" y="965980"/>
            <a:ext cx="624800" cy="3572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6"/>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609600" y="2661000"/>
            <a:ext cx="3576800" cy="3572000"/>
          </a:xfrm>
          <a:prstGeom prst="rect">
            <a:avLst/>
          </a:prstGeom>
        </p:spPr>
        <p:txBody>
          <a:bodyPr spcFirstLastPara="1" wrap="square" lIns="0" tIns="0" rIns="0" bIns="0" anchor="t" anchorCtr="0">
            <a:noAutofit/>
          </a:bodyPr>
          <a:lstStyle>
            <a:lvl1pPr marL="609585" lvl="0" indent="-457189">
              <a:spcBef>
                <a:spcPts val="800"/>
              </a:spcBef>
              <a:spcAft>
                <a:spcPts val="0"/>
              </a:spcAft>
              <a:buSzPts val="1800"/>
              <a:buChar char="▸"/>
              <a:defRPr sz="2400"/>
            </a:lvl1pPr>
            <a:lvl2pPr marL="1219170" lvl="1" indent="-457189">
              <a:spcBef>
                <a:spcPts val="800"/>
              </a:spcBef>
              <a:spcAft>
                <a:spcPts val="0"/>
              </a:spcAft>
              <a:buSzPts val="1800"/>
              <a:buChar char="▹"/>
              <a:defRPr sz="2400"/>
            </a:lvl2pPr>
            <a:lvl3pPr marL="1828754" lvl="2" indent="-457189">
              <a:spcBef>
                <a:spcPts val="800"/>
              </a:spcBef>
              <a:spcAft>
                <a:spcPts val="0"/>
              </a:spcAft>
              <a:buSzPts val="1800"/>
              <a:buChar char="▹"/>
              <a:defRPr sz="2400"/>
            </a:lvl3pPr>
            <a:lvl4pPr marL="2438339" lvl="3" indent="-457189">
              <a:spcBef>
                <a:spcPts val="800"/>
              </a:spcBef>
              <a:spcAft>
                <a:spcPts val="0"/>
              </a:spcAft>
              <a:buSzPts val="1800"/>
              <a:buChar char="▹"/>
              <a:defRPr sz="2400"/>
            </a:lvl4pPr>
            <a:lvl5pPr marL="3047924" lvl="4" indent="-457189">
              <a:spcBef>
                <a:spcPts val="800"/>
              </a:spcBef>
              <a:spcAft>
                <a:spcPts val="0"/>
              </a:spcAft>
              <a:buSzPts val="1800"/>
              <a:buChar char="▹"/>
              <a:defRPr sz="2400"/>
            </a:lvl5pPr>
            <a:lvl6pPr marL="3657509" lvl="5" indent="-457189">
              <a:spcBef>
                <a:spcPts val="800"/>
              </a:spcBef>
              <a:spcAft>
                <a:spcPts val="0"/>
              </a:spcAft>
              <a:buSzPts val="1800"/>
              <a:buChar char="▹"/>
              <a:defRPr sz="2400"/>
            </a:lvl6pPr>
            <a:lvl7pPr marL="4267093" lvl="6" indent="-457189">
              <a:spcBef>
                <a:spcPts val="800"/>
              </a:spcBef>
              <a:spcAft>
                <a:spcPts val="0"/>
              </a:spcAft>
              <a:buSzPts val="1800"/>
              <a:buChar char="▹"/>
              <a:defRPr sz="2400"/>
            </a:lvl7pPr>
            <a:lvl8pPr marL="4876678" lvl="7" indent="-457189">
              <a:spcBef>
                <a:spcPts val="800"/>
              </a:spcBef>
              <a:spcAft>
                <a:spcPts val="0"/>
              </a:spcAft>
              <a:buSzPts val="1800"/>
              <a:buChar char="▹"/>
              <a:defRPr sz="2400"/>
            </a:lvl8pPr>
            <a:lvl9pPr marL="5486263" lvl="8" indent="-457189">
              <a:spcBef>
                <a:spcPts val="800"/>
              </a:spcBef>
              <a:spcAft>
                <a:spcPts val="0"/>
              </a:spcAft>
              <a:buSzPts val="1800"/>
              <a:buChar char="▹"/>
              <a:defRPr sz="2400"/>
            </a:lvl9pPr>
          </a:lstStyle>
          <a:p>
            <a:endParaRPr/>
          </a:p>
        </p:txBody>
      </p:sp>
      <p:sp>
        <p:nvSpPr>
          <p:cNvPr id="33" name="Google Shape;33;p6"/>
          <p:cNvSpPr txBox="1">
            <a:spLocks noGrp="1"/>
          </p:cNvSpPr>
          <p:nvPr>
            <p:ph type="body" idx="2"/>
          </p:nvPr>
        </p:nvSpPr>
        <p:spPr>
          <a:xfrm>
            <a:off x="4554104" y="2661000"/>
            <a:ext cx="3576800" cy="3572000"/>
          </a:xfrm>
          <a:prstGeom prst="rect">
            <a:avLst/>
          </a:prstGeom>
        </p:spPr>
        <p:txBody>
          <a:bodyPr spcFirstLastPara="1" wrap="square" lIns="0" tIns="0" rIns="0" bIns="0" anchor="t" anchorCtr="0">
            <a:noAutofit/>
          </a:bodyPr>
          <a:lstStyle>
            <a:lvl1pPr marL="609585" lvl="0" indent="-457189">
              <a:spcBef>
                <a:spcPts val="800"/>
              </a:spcBef>
              <a:spcAft>
                <a:spcPts val="0"/>
              </a:spcAft>
              <a:buSzPts val="1800"/>
              <a:buChar char="▸"/>
              <a:defRPr sz="2400"/>
            </a:lvl1pPr>
            <a:lvl2pPr marL="1219170" lvl="1" indent="-457189">
              <a:spcBef>
                <a:spcPts val="800"/>
              </a:spcBef>
              <a:spcAft>
                <a:spcPts val="0"/>
              </a:spcAft>
              <a:buSzPts val="1800"/>
              <a:buChar char="▹"/>
              <a:defRPr sz="2400"/>
            </a:lvl2pPr>
            <a:lvl3pPr marL="1828754" lvl="2" indent="-457189">
              <a:spcBef>
                <a:spcPts val="800"/>
              </a:spcBef>
              <a:spcAft>
                <a:spcPts val="0"/>
              </a:spcAft>
              <a:buSzPts val="1800"/>
              <a:buChar char="▹"/>
              <a:defRPr sz="2400"/>
            </a:lvl3pPr>
            <a:lvl4pPr marL="2438339" lvl="3" indent="-457189">
              <a:spcBef>
                <a:spcPts val="800"/>
              </a:spcBef>
              <a:spcAft>
                <a:spcPts val="0"/>
              </a:spcAft>
              <a:buSzPts val="1800"/>
              <a:buChar char="▹"/>
              <a:defRPr sz="2400"/>
            </a:lvl4pPr>
            <a:lvl5pPr marL="3047924" lvl="4" indent="-457189">
              <a:spcBef>
                <a:spcPts val="800"/>
              </a:spcBef>
              <a:spcAft>
                <a:spcPts val="0"/>
              </a:spcAft>
              <a:buSzPts val="1800"/>
              <a:buChar char="▹"/>
              <a:defRPr sz="2400"/>
            </a:lvl5pPr>
            <a:lvl6pPr marL="3657509" lvl="5" indent="-457189">
              <a:spcBef>
                <a:spcPts val="800"/>
              </a:spcBef>
              <a:spcAft>
                <a:spcPts val="0"/>
              </a:spcAft>
              <a:buSzPts val="1800"/>
              <a:buChar char="▹"/>
              <a:defRPr sz="2400"/>
            </a:lvl6pPr>
            <a:lvl7pPr marL="4267093" lvl="6" indent="-457189">
              <a:spcBef>
                <a:spcPts val="800"/>
              </a:spcBef>
              <a:spcAft>
                <a:spcPts val="0"/>
              </a:spcAft>
              <a:buSzPts val="1800"/>
              <a:buChar char="▹"/>
              <a:defRPr sz="2400"/>
            </a:lvl7pPr>
            <a:lvl8pPr marL="4876678" lvl="7" indent="-457189">
              <a:spcBef>
                <a:spcPts val="800"/>
              </a:spcBef>
              <a:spcAft>
                <a:spcPts val="0"/>
              </a:spcAft>
              <a:buSzPts val="1800"/>
              <a:buChar char="▹"/>
              <a:defRPr sz="2400"/>
            </a:lvl8pPr>
            <a:lvl9pPr marL="5486263" lvl="8" indent="-457189">
              <a:spcBef>
                <a:spcPts val="800"/>
              </a:spcBef>
              <a:spcAft>
                <a:spcPts val="0"/>
              </a:spcAft>
              <a:buSzPts val="1800"/>
              <a:buChar char="▹"/>
              <a:defRPr sz="2400"/>
            </a:lvl9pPr>
          </a:lstStyle>
          <a:p>
            <a:endParaRPr/>
          </a:p>
        </p:txBody>
      </p:sp>
      <p:sp>
        <p:nvSpPr>
          <p:cNvPr id="34" name="Google Shape;34;p6"/>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634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
        <p:cNvGrpSpPr/>
        <p:nvPr/>
      </p:nvGrpSpPr>
      <p:grpSpPr>
        <a:xfrm>
          <a:off x="0" y="0"/>
          <a:ext cx="0" cy="0"/>
          <a:chOff x="0" y="0"/>
          <a:chExt cx="0" cy="0"/>
        </a:xfrm>
      </p:grpSpPr>
      <p:sp>
        <p:nvSpPr>
          <p:cNvPr id="36" name="Google Shape;36;p7"/>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7"/>
          <p:cNvSpPr/>
          <p:nvPr/>
        </p:nvSpPr>
        <p:spPr>
          <a:xfrm rot="5400000">
            <a:off x="-133800" y="965980"/>
            <a:ext cx="624800" cy="3572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609600" y="2661000"/>
            <a:ext cx="3418000" cy="35720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800"/>
              </a:spcBef>
              <a:spcAft>
                <a:spcPts val="0"/>
              </a:spcAft>
              <a:buSzPts val="1600"/>
              <a:buChar char="▹"/>
              <a:defRPr sz="2133"/>
            </a:lvl2pPr>
            <a:lvl3pPr marL="1828754" lvl="2" indent="-440256" rtl="0">
              <a:spcBef>
                <a:spcPts val="800"/>
              </a:spcBef>
              <a:spcAft>
                <a:spcPts val="0"/>
              </a:spcAft>
              <a:buSzPts val="1600"/>
              <a:buChar char="▹"/>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0"/>
              </a:spcAft>
              <a:buSzPts val="1600"/>
              <a:buChar char="▹"/>
              <a:defRPr sz="2133"/>
            </a:lvl9pPr>
          </a:lstStyle>
          <a:p>
            <a:endParaRPr/>
          </a:p>
        </p:txBody>
      </p:sp>
      <p:sp>
        <p:nvSpPr>
          <p:cNvPr id="40" name="Google Shape;40;p7"/>
          <p:cNvSpPr txBox="1">
            <a:spLocks noGrp="1"/>
          </p:cNvSpPr>
          <p:nvPr>
            <p:ph type="body" idx="2"/>
          </p:nvPr>
        </p:nvSpPr>
        <p:spPr>
          <a:xfrm>
            <a:off x="4387000" y="2661000"/>
            <a:ext cx="3418000" cy="35720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800"/>
              </a:spcBef>
              <a:spcAft>
                <a:spcPts val="0"/>
              </a:spcAft>
              <a:buSzPts val="1600"/>
              <a:buChar char="▹"/>
              <a:defRPr sz="2133"/>
            </a:lvl2pPr>
            <a:lvl3pPr marL="1828754" lvl="2" indent="-440256" rtl="0">
              <a:spcBef>
                <a:spcPts val="800"/>
              </a:spcBef>
              <a:spcAft>
                <a:spcPts val="0"/>
              </a:spcAft>
              <a:buSzPts val="1600"/>
              <a:buChar char="▹"/>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0"/>
              </a:spcAft>
              <a:buSzPts val="1600"/>
              <a:buChar char="▹"/>
              <a:defRPr sz="2133"/>
            </a:lvl9pPr>
          </a:lstStyle>
          <a:p>
            <a:endParaRPr/>
          </a:p>
        </p:txBody>
      </p:sp>
      <p:sp>
        <p:nvSpPr>
          <p:cNvPr id="41" name="Google Shape;41;p7"/>
          <p:cNvSpPr txBox="1">
            <a:spLocks noGrp="1"/>
          </p:cNvSpPr>
          <p:nvPr>
            <p:ph type="body" idx="3"/>
          </p:nvPr>
        </p:nvSpPr>
        <p:spPr>
          <a:xfrm>
            <a:off x="8164400" y="2661000"/>
            <a:ext cx="3418000" cy="35720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800"/>
              </a:spcBef>
              <a:spcAft>
                <a:spcPts val="0"/>
              </a:spcAft>
              <a:buSzPts val="1600"/>
              <a:buChar char="▹"/>
              <a:defRPr sz="2133"/>
            </a:lvl2pPr>
            <a:lvl3pPr marL="1828754" lvl="2" indent="-440256" rtl="0">
              <a:spcBef>
                <a:spcPts val="800"/>
              </a:spcBef>
              <a:spcAft>
                <a:spcPts val="0"/>
              </a:spcAft>
              <a:buSzPts val="1600"/>
              <a:buChar char="▹"/>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0"/>
              </a:spcAft>
              <a:buSzPts val="1600"/>
              <a:buChar char="▹"/>
              <a:defRPr sz="2133"/>
            </a:lvl9pPr>
          </a:lstStyle>
          <a:p>
            <a:endParaRPr/>
          </a:p>
        </p:txBody>
      </p:sp>
      <p:sp>
        <p:nvSpPr>
          <p:cNvPr id="42" name="Google Shape;42;p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2552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9"/>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9"/>
          <p:cNvSpPr/>
          <p:nvPr/>
        </p:nvSpPr>
        <p:spPr>
          <a:xfrm rot="5400000">
            <a:off x="-133800" y="5931680"/>
            <a:ext cx="624800" cy="3572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9"/>
          <p:cNvSpPr txBox="1">
            <a:spLocks noGrp="1"/>
          </p:cNvSpPr>
          <p:nvPr>
            <p:ph type="body" idx="1"/>
          </p:nvPr>
        </p:nvSpPr>
        <p:spPr>
          <a:xfrm>
            <a:off x="609600" y="5875079"/>
            <a:ext cx="10972800" cy="692800"/>
          </a:xfrm>
          <a:prstGeom prst="rect">
            <a:avLst/>
          </a:prstGeom>
        </p:spPr>
        <p:txBody>
          <a:bodyPr spcFirstLastPara="1" wrap="square" lIns="0" tIns="0" rIns="0" bIns="0" anchor="t" anchorCtr="0">
            <a:noAutofit/>
          </a:bodyPr>
          <a:lstStyle>
            <a:lvl1pPr marL="609585" lvl="0" indent="-304792">
              <a:spcBef>
                <a:spcPts val="480"/>
              </a:spcBef>
              <a:spcAft>
                <a:spcPts val="0"/>
              </a:spcAft>
              <a:buSzPts val="1800"/>
              <a:buNone/>
              <a:defRPr sz="2400"/>
            </a:lvl1pPr>
          </a:lstStyle>
          <a:p>
            <a:endParaRPr/>
          </a:p>
        </p:txBody>
      </p:sp>
      <p:sp>
        <p:nvSpPr>
          <p:cNvPr id="52" name="Google Shape;52;p9"/>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943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dark">
  <p:cSld name="Blank dark">
    <p:bg>
      <p:bgPr>
        <a:gradFill>
          <a:gsLst>
            <a:gs pos="0">
              <a:schemeClr val="accent1"/>
            </a:gs>
            <a:gs pos="5000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sp>
        <p:nvSpPr>
          <p:cNvPr id="57" name="Google Shape;57;p11"/>
          <p:cNvSpPr/>
          <p:nvPr/>
        </p:nvSpPr>
        <p:spPr>
          <a:xfrm flipH="1">
            <a:off x="11582400" y="6233133"/>
            <a:ext cx="624800" cy="6248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11"/>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15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_o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4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70454" y="458075"/>
            <a:ext cx="11357113" cy="562527"/>
          </a:xfrm>
          <a:prstGeom prst="rect">
            <a:avLst/>
          </a:prstGeom>
        </p:spPr>
        <p:txBody>
          <a:bodyPr lIns="103922" tIns="51961" rIns="103922" bIns="51961">
            <a:noAutofit/>
          </a:bodyPr>
          <a:lstStyle>
            <a:lvl1pPr algn="ctr">
              <a:defRPr sz="5055">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4" y="968698"/>
            <a:ext cx="11357113" cy="436908"/>
          </a:xfrm>
        </p:spPr>
        <p:txBody>
          <a:bodyPr>
            <a:normAutofit/>
          </a:bodyPr>
          <a:lstStyle>
            <a:lvl1pPr marL="0" indent="0" algn="ctr">
              <a:buNone/>
              <a:defRPr sz="1838">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85026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grpSp>
        <p:nvGrpSpPr>
          <p:cNvPr id="2" name="Group 129">
            <a:extLst>
              <a:ext uri="{FF2B5EF4-FFF2-40B4-BE49-F238E27FC236}">
                <a16:creationId xmlns:a16="http://schemas.microsoft.com/office/drawing/2014/main" id="{CC8B9376-3C75-4343-B7B6-3F1AA28EF277}"/>
              </a:ext>
            </a:extLst>
          </p:cNvPr>
          <p:cNvGrpSpPr/>
          <p:nvPr userDrawn="1"/>
        </p:nvGrpSpPr>
        <p:grpSpPr>
          <a:xfrm>
            <a:off x="4326235" y="2377442"/>
            <a:ext cx="7863840" cy="4480560"/>
            <a:chOff x="2345971" y="2985178"/>
            <a:chExt cx="6794632" cy="3872822"/>
          </a:xfrm>
        </p:grpSpPr>
        <p:sp>
          <p:nvSpPr>
            <p:cNvPr id="131" name="Shape">
              <a:extLst>
                <a:ext uri="{FF2B5EF4-FFF2-40B4-BE49-F238E27FC236}">
                  <a16:creationId xmlns:a16="http://schemas.microsoft.com/office/drawing/2014/main" id="{70C298D0-8D48-440D-B2BB-6073FBD4BFCD}"/>
                </a:ext>
              </a:extLst>
            </p:cNvPr>
            <p:cNvSpPr/>
            <p:nvPr/>
          </p:nvSpPr>
          <p:spPr>
            <a:xfrm>
              <a:off x="5538650" y="2985178"/>
              <a:ext cx="3437224" cy="38668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662"/>
                  </a:lnTo>
                  <a:lnTo>
                    <a:pt x="10693" y="0"/>
                  </a:lnTo>
                  <a:lnTo>
                    <a:pt x="0" y="4710"/>
                  </a:lnTo>
                  <a:lnTo>
                    <a:pt x="0" y="21600"/>
                  </a:ln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sz="2757"/>
            </a:p>
          </p:txBody>
        </p:sp>
        <p:sp>
          <p:nvSpPr>
            <p:cNvPr id="132" name="Shape">
              <a:extLst>
                <a:ext uri="{FF2B5EF4-FFF2-40B4-BE49-F238E27FC236}">
                  <a16:creationId xmlns:a16="http://schemas.microsoft.com/office/drawing/2014/main" id="{82C02662-BD1C-430D-9804-B55B46E99CCD}"/>
                </a:ext>
              </a:extLst>
            </p:cNvPr>
            <p:cNvSpPr/>
            <p:nvPr/>
          </p:nvSpPr>
          <p:spPr>
            <a:xfrm>
              <a:off x="5538650" y="3834294"/>
              <a:ext cx="1734746" cy="30237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5957"/>
                  </a:lnTo>
                  <a:lnTo>
                    <a:pt x="0" y="0"/>
                  </a:lnTo>
                  <a:lnTo>
                    <a:pt x="0" y="21600"/>
                  </a:ln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sz="2757"/>
            </a:p>
          </p:txBody>
        </p:sp>
        <p:sp>
          <p:nvSpPr>
            <p:cNvPr id="133" name="Shape">
              <a:extLst>
                <a:ext uri="{FF2B5EF4-FFF2-40B4-BE49-F238E27FC236}">
                  <a16:creationId xmlns:a16="http://schemas.microsoft.com/office/drawing/2014/main" id="{CCCA51E3-5A71-4D60-B997-DD319626265A}"/>
                </a:ext>
              </a:extLst>
            </p:cNvPr>
            <p:cNvSpPr/>
            <p:nvPr/>
          </p:nvSpPr>
          <p:spPr>
            <a:xfrm>
              <a:off x="7273395" y="3825803"/>
              <a:ext cx="1702479" cy="30321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6000"/>
                  </a:lnTo>
                  <a:lnTo>
                    <a:pt x="0" y="21600"/>
                  </a:ln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sz="2757" dirty="0"/>
            </a:p>
          </p:txBody>
        </p:sp>
        <p:sp>
          <p:nvSpPr>
            <p:cNvPr id="134" name="Shape">
              <a:extLst>
                <a:ext uri="{FF2B5EF4-FFF2-40B4-BE49-F238E27FC236}">
                  <a16:creationId xmlns:a16="http://schemas.microsoft.com/office/drawing/2014/main" id="{ED57458B-927A-4595-8484-2A3C5447A508}"/>
                </a:ext>
              </a:extLst>
            </p:cNvPr>
            <p:cNvSpPr/>
            <p:nvPr/>
          </p:nvSpPr>
          <p:spPr>
            <a:xfrm>
              <a:off x="6110954" y="5093536"/>
              <a:ext cx="935727" cy="17644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86"/>
                  </a:lnTo>
                  <a:lnTo>
                    <a:pt x="10702" y="0"/>
                  </a:lnTo>
                  <a:lnTo>
                    <a:pt x="0" y="2817"/>
                  </a:lnTo>
                  <a:lnTo>
                    <a:pt x="0" y="21600"/>
                  </a:lnTo>
                  <a:close/>
                </a:path>
              </a:pathLst>
            </a:custGeom>
            <a:solidFill>
              <a:schemeClr val="accent4">
                <a:lumMod val="60000"/>
                <a:lumOff val="40000"/>
              </a:schemeClr>
            </a:solidFill>
            <a:ln w="12700">
              <a:miter lim="400000"/>
            </a:ln>
          </p:spPr>
          <p:txBody>
            <a:bodyPr lIns="38100" tIns="38100" rIns="38100" bIns="38100" anchor="ctr"/>
            <a:lstStyle/>
            <a:p>
              <a:pPr>
                <a:defRPr sz="3000">
                  <a:solidFill>
                    <a:srgbClr val="FFFFFF"/>
                  </a:solidFill>
                </a:defRPr>
              </a:pPr>
              <a:endParaRPr sz="2757"/>
            </a:p>
          </p:txBody>
        </p:sp>
        <p:sp>
          <p:nvSpPr>
            <p:cNvPr id="135" name="Shape">
              <a:extLst>
                <a:ext uri="{FF2B5EF4-FFF2-40B4-BE49-F238E27FC236}">
                  <a16:creationId xmlns:a16="http://schemas.microsoft.com/office/drawing/2014/main" id="{779141D1-E41C-4888-9FFB-7825B896ADD6}"/>
                </a:ext>
              </a:extLst>
            </p:cNvPr>
            <p:cNvSpPr/>
            <p:nvPr/>
          </p:nvSpPr>
          <p:spPr>
            <a:xfrm>
              <a:off x="6107558" y="5323646"/>
              <a:ext cx="472110" cy="153435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sz="2757"/>
            </a:p>
          </p:txBody>
        </p:sp>
        <p:sp>
          <p:nvSpPr>
            <p:cNvPr id="136" name="Shape">
              <a:extLst>
                <a:ext uri="{FF2B5EF4-FFF2-40B4-BE49-F238E27FC236}">
                  <a16:creationId xmlns:a16="http://schemas.microsoft.com/office/drawing/2014/main" id="{CF744466-3738-495C-8622-48A142A9274E}"/>
                </a:ext>
              </a:extLst>
            </p:cNvPr>
            <p:cNvSpPr/>
            <p:nvPr/>
          </p:nvSpPr>
          <p:spPr>
            <a:xfrm>
              <a:off x="6579668" y="5321099"/>
              <a:ext cx="467012" cy="1536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sz="2757"/>
            </a:p>
          </p:txBody>
        </p:sp>
        <p:sp>
          <p:nvSpPr>
            <p:cNvPr id="137" name="Shape">
              <a:extLst>
                <a:ext uri="{FF2B5EF4-FFF2-40B4-BE49-F238E27FC236}">
                  <a16:creationId xmlns:a16="http://schemas.microsoft.com/office/drawing/2014/main" id="{A53C0550-3FB6-473F-B6B6-FBA02B324F63}"/>
                </a:ext>
              </a:extLst>
            </p:cNvPr>
            <p:cNvSpPr/>
            <p:nvPr/>
          </p:nvSpPr>
          <p:spPr>
            <a:xfrm>
              <a:off x="8179402" y="4725867"/>
              <a:ext cx="936576" cy="17636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77"/>
                  </a:lnTo>
                  <a:lnTo>
                    <a:pt x="10692" y="0"/>
                  </a:lnTo>
                  <a:lnTo>
                    <a:pt x="0" y="2808"/>
                  </a:lnTo>
                  <a:lnTo>
                    <a:pt x="0" y="21600"/>
                  </a:lnTo>
                  <a:close/>
                </a:path>
              </a:pathLst>
            </a:custGeom>
            <a:solidFill>
              <a:schemeClr val="accent4">
                <a:lumMod val="60000"/>
                <a:lumOff val="40000"/>
              </a:schemeClr>
            </a:solidFill>
            <a:ln w="12700">
              <a:miter lim="400000"/>
            </a:ln>
          </p:spPr>
          <p:txBody>
            <a:bodyPr lIns="38100" tIns="38100" rIns="38100" bIns="38100" anchor="ctr"/>
            <a:lstStyle/>
            <a:p>
              <a:pPr>
                <a:defRPr sz="3000">
                  <a:solidFill>
                    <a:srgbClr val="FFFFFF"/>
                  </a:solidFill>
                </a:defRPr>
              </a:pPr>
              <a:endParaRPr sz="2757"/>
            </a:p>
          </p:txBody>
        </p:sp>
        <p:sp>
          <p:nvSpPr>
            <p:cNvPr id="138" name="Shape">
              <a:extLst>
                <a:ext uri="{FF2B5EF4-FFF2-40B4-BE49-F238E27FC236}">
                  <a16:creationId xmlns:a16="http://schemas.microsoft.com/office/drawing/2014/main" id="{87490E38-31FD-4CB5-A96D-80233A2AB498}"/>
                </a:ext>
              </a:extLst>
            </p:cNvPr>
            <p:cNvSpPr/>
            <p:nvPr/>
          </p:nvSpPr>
          <p:spPr>
            <a:xfrm>
              <a:off x="8179402" y="4955129"/>
              <a:ext cx="472959" cy="15343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sz="2757"/>
            </a:p>
          </p:txBody>
        </p:sp>
        <p:sp>
          <p:nvSpPr>
            <p:cNvPr id="139" name="Shape">
              <a:extLst>
                <a:ext uri="{FF2B5EF4-FFF2-40B4-BE49-F238E27FC236}">
                  <a16:creationId xmlns:a16="http://schemas.microsoft.com/office/drawing/2014/main" id="{E5B24188-72BE-4868-85CC-C0DC73FFC9E4}"/>
                </a:ext>
              </a:extLst>
            </p:cNvPr>
            <p:cNvSpPr/>
            <p:nvPr/>
          </p:nvSpPr>
          <p:spPr>
            <a:xfrm>
              <a:off x="8652360" y="4955129"/>
              <a:ext cx="463618" cy="1536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sz="2757"/>
            </a:p>
          </p:txBody>
        </p:sp>
        <p:sp>
          <p:nvSpPr>
            <p:cNvPr id="140" name="Shape">
              <a:extLst>
                <a:ext uri="{FF2B5EF4-FFF2-40B4-BE49-F238E27FC236}">
                  <a16:creationId xmlns:a16="http://schemas.microsoft.com/office/drawing/2014/main" id="{02C93D45-C8E2-4583-AC9C-5AB9F4937042}"/>
                </a:ext>
              </a:extLst>
            </p:cNvPr>
            <p:cNvSpPr/>
            <p:nvPr/>
          </p:nvSpPr>
          <p:spPr>
            <a:xfrm>
              <a:off x="7500110" y="5093536"/>
              <a:ext cx="936577" cy="17644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786"/>
                  </a:lnTo>
                  <a:lnTo>
                    <a:pt x="10692" y="0"/>
                  </a:lnTo>
                  <a:lnTo>
                    <a:pt x="0" y="2817"/>
                  </a:lnTo>
                  <a:lnTo>
                    <a:pt x="0" y="21600"/>
                  </a:ln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sz="2757"/>
            </a:p>
          </p:txBody>
        </p:sp>
        <p:sp>
          <p:nvSpPr>
            <p:cNvPr id="141" name="Shape">
              <a:extLst>
                <a:ext uri="{FF2B5EF4-FFF2-40B4-BE49-F238E27FC236}">
                  <a16:creationId xmlns:a16="http://schemas.microsoft.com/office/drawing/2014/main" id="{A422C8A8-17C2-49FF-A8CD-5C8289AC3C5C}"/>
                </a:ext>
              </a:extLst>
            </p:cNvPr>
            <p:cNvSpPr/>
            <p:nvPr/>
          </p:nvSpPr>
          <p:spPr>
            <a:xfrm>
              <a:off x="7500108" y="5323646"/>
              <a:ext cx="472959" cy="153435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192"/>
                  </a:lnTo>
                  <a:lnTo>
                    <a:pt x="0" y="0"/>
                  </a:lnTo>
                  <a:lnTo>
                    <a:pt x="0" y="21600"/>
                  </a:ln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sz="2757"/>
            </a:p>
          </p:txBody>
        </p:sp>
        <p:sp>
          <p:nvSpPr>
            <p:cNvPr id="142" name="Shape">
              <a:extLst>
                <a:ext uri="{FF2B5EF4-FFF2-40B4-BE49-F238E27FC236}">
                  <a16:creationId xmlns:a16="http://schemas.microsoft.com/office/drawing/2014/main" id="{DC472286-7D21-48D7-AA49-08E251A75D8B}"/>
                </a:ext>
              </a:extLst>
            </p:cNvPr>
            <p:cNvSpPr/>
            <p:nvPr/>
          </p:nvSpPr>
          <p:spPr>
            <a:xfrm>
              <a:off x="7973066" y="5321099"/>
              <a:ext cx="463620" cy="1536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3222"/>
                  </a:lnTo>
                  <a:lnTo>
                    <a:pt x="0" y="21600"/>
                  </a:ln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sz="2757"/>
            </a:p>
          </p:txBody>
        </p:sp>
        <p:sp>
          <p:nvSpPr>
            <p:cNvPr id="143" name="Shape">
              <a:extLst>
                <a:ext uri="{FF2B5EF4-FFF2-40B4-BE49-F238E27FC236}">
                  <a16:creationId xmlns:a16="http://schemas.microsoft.com/office/drawing/2014/main" id="{E2A86E61-5049-4B43-B0AD-C05A5CDDC443}"/>
                </a:ext>
              </a:extLst>
            </p:cNvPr>
            <p:cNvSpPr/>
            <p:nvPr/>
          </p:nvSpPr>
          <p:spPr>
            <a:xfrm>
              <a:off x="6820816" y="5510451"/>
              <a:ext cx="935727" cy="13475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634"/>
                  </a:lnTo>
                  <a:lnTo>
                    <a:pt x="10682" y="0"/>
                  </a:lnTo>
                  <a:lnTo>
                    <a:pt x="0" y="3675"/>
                  </a:lnTo>
                  <a:lnTo>
                    <a:pt x="0" y="21600"/>
                  </a:lnTo>
                  <a:close/>
                </a:path>
              </a:pathLst>
            </a:custGeom>
            <a:solidFill>
              <a:schemeClr val="accent4">
                <a:lumMod val="60000"/>
                <a:lumOff val="40000"/>
              </a:schemeClr>
            </a:solidFill>
            <a:ln w="12700">
              <a:miter lim="400000"/>
            </a:ln>
          </p:spPr>
          <p:txBody>
            <a:bodyPr lIns="38100" tIns="38100" rIns="38100" bIns="38100" anchor="ctr"/>
            <a:lstStyle/>
            <a:p>
              <a:pPr>
                <a:defRPr sz="3000">
                  <a:solidFill>
                    <a:srgbClr val="FFFFFF"/>
                  </a:solidFill>
                </a:defRPr>
              </a:pPr>
              <a:endParaRPr sz="2757"/>
            </a:p>
          </p:txBody>
        </p:sp>
        <p:sp>
          <p:nvSpPr>
            <p:cNvPr id="144" name="Shape">
              <a:extLst>
                <a:ext uri="{FF2B5EF4-FFF2-40B4-BE49-F238E27FC236}">
                  <a16:creationId xmlns:a16="http://schemas.microsoft.com/office/drawing/2014/main" id="{D2D2278D-E744-4AED-B627-C596B12D7414}"/>
                </a:ext>
              </a:extLst>
            </p:cNvPr>
            <p:cNvSpPr/>
            <p:nvPr/>
          </p:nvSpPr>
          <p:spPr>
            <a:xfrm>
              <a:off x="6820816" y="5739713"/>
              <a:ext cx="472110" cy="11182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379"/>
                  </a:lnTo>
                  <a:lnTo>
                    <a:pt x="0" y="0"/>
                  </a:lnTo>
                  <a:lnTo>
                    <a:pt x="0" y="21600"/>
                  </a:ln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sz="2757"/>
            </a:p>
          </p:txBody>
        </p:sp>
        <p:sp>
          <p:nvSpPr>
            <p:cNvPr id="145" name="Shape">
              <a:extLst>
                <a:ext uri="{FF2B5EF4-FFF2-40B4-BE49-F238E27FC236}">
                  <a16:creationId xmlns:a16="http://schemas.microsoft.com/office/drawing/2014/main" id="{EE34AD53-1BFE-4E9B-9BBB-6320EFAA00D7}"/>
                </a:ext>
              </a:extLst>
            </p:cNvPr>
            <p:cNvSpPr/>
            <p:nvPr/>
          </p:nvSpPr>
          <p:spPr>
            <a:xfrm>
              <a:off x="7292925" y="5737166"/>
              <a:ext cx="463618" cy="11208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418"/>
                  </a:lnTo>
                  <a:lnTo>
                    <a:pt x="0" y="21600"/>
                  </a:ln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sz="2757"/>
            </a:p>
          </p:txBody>
        </p:sp>
        <p:sp>
          <p:nvSpPr>
            <p:cNvPr id="146" name="Shape">
              <a:extLst>
                <a:ext uri="{FF2B5EF4-FFF2-40B4-BE49-F238E27FC236}">
                  <a16:creationId xmlns:a16="http://schemas.microsoft.com/office/drawing/2014/main" id="{8D0E43E4-FEFD-49EE-BCF1-7A04EA4BE31B}"/>
                </a:ext>
              </a:extLst>
            </p:cNvPr>
            <p:cNvSpPr/>
            <p:nvPr/>
          </p:nvSpPr>
          <p:spPr>
            <a:xfrm>
              <a:off x="8204876" y="5510451"/>
              <a:ext cx="935727" cy="13475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634"/>
                  </a:lnTo>
                  <a:lnTo>
                    <a:pt x="10702" y="0"/>
                  </a:lnTo>
                  <a:lnTo>
                    <a:pt x="0" y="3675"/>
                  </a:lnTo>
                  <a:lnTo>
                    <a:pt x="0" y="21600"/>
                  </a:ln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sz="2757"/>
            </a:p>
          </p:txBody>
        </p:sp>
        <p:sp>
          <p:nvSpPr>
            <p:cNvPr id="147" name="Shape">
              <a:extLst>
                <a:ext uri="{FF2B5EF4-FFF2-40B4-BE49-F238E27FC236}">
                  <a16:creationId xmlns:a16="http://schemas.microsoft.com/office/drawing/2014/main" id="{E60B8A55-644C-490B-94A2-E22F8CFCFDF8}"/>
                </a:ext>
              </a:extLst>
            </p:cNvPr>
            <p:cNvSpPr/>
            <p:nvPr/>
          </p:nvSpPr>
          <p:spPr>
            <a:xfrm>
              <a:off x="8204876" y="5739713"/>
              <a:ext cx="472110" cy="11182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379"/>
                  </a:lnTo>
                  <a:lnTo>
                    <a:pt x="0" y="0"/>
                  </a:lnTo>
                  <a:lnTo>
                    <a:pt x="0" y="21600"/>
                  </a:ln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sz="2757"/>
            </a:p>
          </p:txBody>
        </p:sp>
        <p:sp>
          <p:nvSpPr>
            <p:cNvPr id="148" name="Shape">
              <a:extLst>
                <a:ext uri="{FF2B5EF4-FFF2-40B4-BE49-F238E27FC236}">
                  <a16:creationId xmlns:a16="http://schemas.microsoft.com/office/drawing/2014/main" id="{0922923B-EBBB-4C15-9A61-52D8702E5FE4}"/>
                </a:ext>
              </a:extLst>
            </p:cNvPr>
            <p:cNvSpPr/>
            <p:nvPr/>
          </p:nvSpPr>
          <p:spPr>
            <a:xfrm>
              <a:off x="8676985" y="5737166"/>
              <a:ext cx="463618" cy="11208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418"/>
                  </a:lnTo>
                  <a:lnTo>
                    <a:pt x="0" y="21600"/>
                  </a:ln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sz="2757"/>
            </a:p>
          </p:txBody>
        </p:sp>
        <p:sp>
          <p:nvSpPr>
            <p:cNvPr id="149" name="Shape">
              <a:extLst>
                <a:ext uri="{FF2B5EF4-FFF2-40B4-BE49-F238E27FC236}">
                  <a16:creationId xmlns:a16="http://schemas.microsoft.com/office/drawing/2014/main" id="{785FFD87-CDD6-44A6-8385-C7E697B533B0}"/>
                </a:ext>
              </a:extLst>
            </p:cNvPr>
            <p:cNvSpPr/>
            <p:nvPr/>
          </p:nvSpPr>
          <p:spPr>
            <a:xfrm>
              <a:off x="2345971" y="3714570"/>
              <a:ext cx="3438074" cy="31434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5730"/>
                  </a:lnTo>
                  <a:lnTo>
                    <a:pt x="10696" y="0"/>
                  </a:lnTo>
                  <a:lnTo>
                    <a:pt x="0" y="5788"/>
                  </a:lnTo>
                  <a:lnTo>
                    <a:pt x="0" y="21600"/>
                  </a:ln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sz="2757"/>
            </a:p>
          </p:txBody>
        </p:sp>
        <p:sp>
          <p:nvSpPr>
            <p:cNvPr id="150" name="Shape">
              <a:extLst>
                <a:ext uri="{FF2B5EF4-FFF2-40B4-BE49-F238E27FC236}">
                  <a16:creationId xmlns:a16="http://schemas.microsoft.com/office/drawing/2014/main" id="{858BC7E9-4C0D-45C3-8530-5EA39BE6088D}"/>
                </a:ext>
              </a:extLst>
            </p:cNvPr>
            <p:cNvSpPr/>
            <p:nvPr/>
          </p:nvSpPr>
          <p:spPr>
            <a:xfrm>
              <a:off x="2345972" y="4556892"/>
              <a:ext cx="1735595" cy="2301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7827"/>
                  </a:lnTo>
                  <a:lnTo>
                    <a:pt x="0" y="0"/>
                  </a:lnTo>
                  <a:lnTo>
                    <a:pt x="0" y="21600"/>
                  </a:ln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sz="2757"/>
            </a:p>
          </p:txBody>
        </p:sp>
        <p:sp>
          <p:nvSpPr>
            <p:cNvPr id="151" name="Shape">
              <a:extLst>
                <a:ext uri="{FF2B5EF4-FFF2-40B4-BE49-F238E27FC236}">
                  <a16:creationId xmlns:a16="http://schemas.microsoft.com/office/drawing/2014/main" id="{8A36D8D9-984D-41AD-8374-19FB6905EB91}"/>
                </a:ext>
              </a:extLst>
            </p:cNvPr>
            <p:cNvSpPr/>
            <p:nvPr/>
          </p:nvSpPr>
          <p:spPr>
            <a:xfrm>
              <a:off x="4081566" y="4548401"/>
              <a:ext cx="1702479" cy="230959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7878"/>
                  </a:lnTo>
                  <a:lnTo>
                    <a:pt x="0" y="21600"/>
                  </a:ln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sz="2757"/>
            </a:p>
          </p:txBody>
        </p:sp>
        <p:sp>
          <p:nvSpPr>
            <p:cNvPr id="152" name="Shape">
              <a:extLst>
                <a:ext uri="{FF2B5EF4-FFF2-40B4-BE49-F238E27FC236}">
                  <a16:creationId xmlns:a16="http://schemas.microsoft.com/office/drawing/2014/main" id="{01543C25-6874-44E4-9D8B-B1A3B8FC034D}"/>
                </a:ext>
              </a:extLst>
            </p:cNvPr>
            <p:cNvSpPr/>
            <p:nvPr/>
          </p:nvSpPr>
          <p:spPr>
            <a:xfrm>
              <a:off x="2902901" y="5816983"/>
              <a:ext cx="936576" cy="10410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704"/>
                  </a:lnTo>
                  <a:lnTo>
                    <a:pt x="10692" y="0"/>
                  </a:lnTo>
                  <a:lnTo>
                    <a:pt x="0" y="4757"/>
                  </a:lnTo>
                  <a:lnTo>
                    <a:pt x="0" y="21600"/>
                  </a:ln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sz="2757"/>
            </a:p>
          </p:txBody>
        </p:sp>
        <p:sp>
          <p:nvSpPr>
            <p:cNvPr id="153" name="Shape">
              <a:extLst>
                <a:ext uri="{FF2B5EF4-FFF2-40B4-BE49-F238E27FC236}">
                  <a16:creationId xmlns:a16="http://schemas.microsoft.com/office/drawing/2014/main" id="{351BB000-B6C7-4025-922E-4ADCFB9FFA52}"/>
                </a:ext>
              </a:extLst>
            </p:cNvPr>
            <p:cNvSpPr/>
            <p:nvPr/>
          </p:nvSpPr>
          <p:spPr>
            <a:xfrm>
              <a:off x="2902901" y="6046245"/>
              <a:ext cx="472959" cy="8117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6033"/>
                  </a:lnTo>
                  <a:lnTo>
                    <a:pt x="0" y="0"/>
                  </a:lnTo>
                  <a:lnTo>
                    <a:pt x="0" y="21600"/>
                  </a:ln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sz="2757"/>
            </a:p>
          </p:txBody>
        </p:sp>
        <p:sp>
          <p:nvSpPr>
            <p:cNvPr id="154" name="Shape">
              <a:extLst>
                <a:ext uri="{FF2B5EF4-FFF2-40B4-BE49-F238E27FC236}">
                  <a16:creationId xmlns:a16="http://schemas.microsoft.com/office/drawing/2014/main" id="{B17CE394-A7EF-401E-BDCD-E25275D49639}"/>
                </a:ext>
              </a:extLst>
            </p:cNvPr>
            <p:cNvSpPr/>
            <p:nvPr/>
          </p:nvSpPr>
          <p:spPr>
            <a:xfrm>
              <a:off x="3375861" y="6043698"/>
              <a:ext cx="466164" cy="8143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6081"/>
                  </a:lnTo>
                  <a:lnTo>
                    <a:pt x="0" y="21600"/>
                  </a:ln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sz="2757"/>
            </a:p>
          </p:txBody>
        </p:sp>
        <p:sp>
          <p:nvSpPr>
            <p:cNvPr id="155" name="Shape">
              <a:extLst>
                <a:ext uri="{FF2B5EF4-FFF2-40B4-BE49-F238E27FC236}">
                  <a16:creationId xmlns:a16="http://schemas.microsoft.com/office/drawing/2014/main" id="{69EAE727-065A-405D-82D7-9599AEB5B893}"/>
                </a:ext>
              </a:extLst>
            </p:cNvPr>
            <p:cNvSpPr/>
            <p:nvPr/>
          </p:nvSpPr>
          <p:spPr>
            <a:xfrm>
              <a:off x="4986724" y="5447616"/>
              <a:ext cx="935727" cy="14052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3498"/>
                  </a:lnTo>
                  <a:lnTo>
                    <a:pt x="10702" y="0"/>
                  </a:lnTo>
                  <a:lnTo>
                    <a:pt x="0" y="3524"/>
                  </a:lnTo>
                  <a:lnTo>
                    <a:pt x="0" y="21600"/>
                  </a:ln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sz="2757"/>
            </a:p>
          </p:txBody>
        </p:sp>
        <p:sp>
          <p:nvSpPr>
            <p:cNvPr id="156" name="Shape">
              <a:extLst>
                <a:ext uri="{FF2B5EF4-FFF2-40B4-BE49-F238E27FC236}">
                  <a16:creationId xmlns:a16="http://schemas.microsoft.com/office/drawing/2014/main" id="{E4107AE9-0463-4E5C-9A85-92832413B429}"/>
                </a:ext>
              </a:extLst>
            </p:cNvPr>
            <p:cNvSpPr/>
            <p:nvPr/>
          </p:nvSpPr>
          <p:spPr>
            <a:xfrm>
              <a:off x="4986724" y="5678575"/>
              <a:ext cx="472959" cy="11760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180"/>
                  </a:lnTo>
                  <a:lnTo>
                    <a:pt x="0" y="0"/>
                  </a:lnTo>
                  <a:lnTo>
                    <a:pt x="0" y="21600"/>
                  </a:ln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sz="2757"/>
            </a:p>
          </p:txBody>
        </p:sp>
        <p:sp>
          <p:nvSpPr>
            <p:cNvPr id="157" name="Shape">
              <a:extLst>
                <a:ext uri="{FF2B5EF4-FFF2-40B4-BE49-F238E27FC236}">
                  <a16:creationId xmlns:a16="http://schemas.microsoft.com/office/drawing/2014/main" id="{8939E4B8-8B58-455D-BEF8-7B6A0D11BE02}"/>
                </a:ext>
              </a:extLst>
            </p:cNvPr>
            <p:cNvSpPr/>
            <p:nvPr/>
          </p:nvSpPr>
          <p:spPr>
            <a:xfrm>
              <a:off x="5460206" y="5676878"/>
              <a:ext cx="464793" cy="11777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4205"/>
                  </a:lnTo>
                  <a:lnTo>
                    <a:pt x="0" y="21600"/>
                  </a:ln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sz="2757"/>
            </a:p>
          </p:txBody>
        </p:sp>
        <p:sp>
          <p:nvSpPr>
            <p:cNvPr id="158" name="Shape">
              <a:extLst>
                <a:ext uri="{FF2B5EF4-FFF2-40B4-BE49-F238E27FC236}">
                  <a16:creationId xmlns:a16="http://schemas.microsoft.com/office/drawing/2014/main" id="{CBF01F8C-11E2-41CF-B480-1FD01AC316B3}"/>
                </a:ext>
              </a:extLst>
            </p:cNvPr>
            <p:cNvSpPr/>
            <p:nvPr/>
          </p:nvSpPr>
          <p:spPr>
            <a:xfrm>
              <a:off x="4307431" y="5816983"/>
              <a:ext cx="936576" cy="10410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704"/>
                  </a:lnTo>
                  <a:lnTo>
                    <a:pt x="10692" y="0"/>
                  </a:lnTo>
                  <a:lnTo>
                    <a:pt x="0" y="4757"/>
                  </a:lnTo>
                  <a:lnTo>
                    <a:pt x="0" y="21600"/>
                  </a:ln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sz="2757"/>
            </a:p>
          </p:txBody>
        </p:sp>
        <p:sp>
          <p:nvSpPr>
            <p:cNvPr id="159" name="Shape">
              <a:extLst>
                <a:ext uri="{FF2B5EF4-FFF2-40B4-BE49-F238E27FC236}">
                  <a16:creationId xmlns:a16="http://schemas.microsoft.com/office/drawing/2014/main" id="{87C50CD2-2C6F-4A26-BCA0-3A59E82525F8}"/>
                </a:ext>
              </a:extLst>
            </p:cNvPr>
            <p:cNvSpPr/>
            <p:nvPr/>
          </p:nvSpPr>
          <p:spPr>
            <a:xfrm>
              <a:off x="4307431" y="6046244"/>
              <a:ext cx="472959" cy="8117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6033"/>
                  </a:lnTo>
                  <a:lnTo>
                    <a:pt x="0" y="0"/>
                  </a:lnTo>
                  <a:lnTo>
                    <a:pt x="0" y="21600"/>
                  </a:ln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sz="2757"/>
            </a:p>
          </p:txBody>
        </p:sp>
        <p:sp>
          <p:nvSpPr>
            <p:cNvPr id="160" name="Shape">
              <a:extLst>
                <a:ext uri="{FF2B5EF4-FFF2-40B4-BE49-F238E27FC236}">
                  <a16:creationId xmlns:a16="http://schemas.microsoft.com/office/drawing/2014/main" id="{31F40E8F-7455-427B-BAAB-389CA7B57FD3}"/>
                </a:ext>
              </a:extLst>
            </p:cNvPr>
            <p:cNvSpPr/>
            <p:nvPr/>
          </p:nvSpPr>
          <p:spPr>
            <a:xfrm>
              <a:off x="4781316" y="6043698"/>
              <a:ext cx="465238" cy="8143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6081"/>
                  </a:lnTo>
                  <a:lnTo>
                    <a:pt x="0" y="21600"/>
                  </a:lnTo>
                  <a:close/>
                </a:path>
              </a:pathLst>
            </a:custGeom>
            <a:solidFill>
              <a:schemeClr val="accent1">
                <a:lumMod val="75000"/>
              </a:schemeClr>
            </a:solidFill>
            <a:ln w="12700">
              <a:miter lim="400000"/>
            </a:ln>
          </p:spPr>
          <p:txBody>
            <a:bodyPr lIns="38100" tIns="38100" rIns="38100" bIns="38100" anchor="ctr"/>
            <a:lstStyle/>
            <a:p>
              <a:pPr>
                <a:defRPr sz="3000">
                  <a:solidFill>
                    <a:srgbClr val="FFFFFF"/>
                  </a:solidFill>
                </a:defRPr>
              </a:pPr>
              <a:endParaRPr sz="2757"/>
            </a:p>
          </p:txBody>
        </p:sp>
        <p:sp>
          <p:nvSpPr>
            <p:cNvPr id="161" name="Shape">
              <a:extLst>
                <a:ext uri="{FF2B5EF4-FFF2-40B4-BE49-F238E27FC236}">
                  <a16:creationId xmlns:a16="http://schemas.microsoft.com/office/drawing/2014/main" id="{A87F2450-6310-472F-B0DE-D12244F2C689}"/>
                </a:ext>
              </a:extLst>
            </p:cNvPr>
            <p:cNvSpPr/>
            <p:nvPr/>
          </p:nvSpPr>
          <p:spPr>
            <a:xfrm>
              <a:off x="3630685" y="6233051"/>
              <a:ext cx="936576" cy="6249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7865"/>
                  </a:lnTo>
                  <a:lnTo>
                    <a:pt x="10692" y="0"/>
                  </a:lnTo>
                  <a:lnTo>
                    <a:pt x="0" y="7924"/>
                  </a:lnTo>
                  <a:lnTo>
                    <a:pt x="0" y="21600"/>
                  </a:lnTo>
                  <a:close/>
                </a:path>
              </a:pathLst>
            </a:custGeom>
            <a:solidFill>
              <a:schemeClr val="accent3">
                <a:lumMod val="60000"/>
                <a:lumOff val="40000"/>
              </a:schemeClr>
            </a:solidFill>
            <a:ln w="12700">
              <a:miter lim="400000"/>
            </a:ln>
          </p:spPr>
          <p:txBody>
            <a:bodyPr lIns="38100" tIns="38100" rIns="38100" bIns="38100" anchor="ctr"/>
            <a:lstStyle/>
            <a:p>
              <a:pPr>
                <a:defRPr sz="3000">
                  <a:solidFill>
                    <a:srgbClr val="FFFFFF"/>
                  </a:solidFill>
                </a:defRPr>
              </a:pPr>
              <a:endParaRPr sz="2757"/>
            </a:p>
          </p:txBody>
        </p:sp>
        <p:sp>
          <p:nvSpPr>
            <p:cNvPr id="162" name="Shape">
              <a:extLst>
                <a:ext uri="{FF2B5EF4-FFF2-40B4-BE49-F238E27FC236}">
                  <a16:creationId xmlns:a16="http://schemas.microsoft.com/office/drawing/2014/main" id="{422B4036-FD58-4602-9930-0041A2454577}"/>
                </a:ext>
              </a:extLst>
            </p:cNvPr>
            <p:cNvSpPr/>
            <p:nvPr/>
          </p:nvSpPr>
          <p:spPr>
            <a:xfrm>
              <a:off x="3628137" y="6462312"/>
              <a:ext cx="470411" cy="3956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2422"/>
                  </a:lnTo>
                  <a:lnTo>
                    <a:pt x="0" y="0"/>
                  </a:lnTo>
                  <a:lnTo>
                    <a:pt x="0" y="21600"/>
                  </a:ln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sz="2757"/>
            </a:p>
          </p:txBody>
        </p:sp>
        <p:sp>
          <p:nvSpPr>
            <p:cNvPr id="163" name="Shape">
              <a:extLst>
                <a:ext uri="{FF2B5EF4-FFF2-40B4-BE49-F238E27FC236}">
                  <a16:creationId xmlns:a16="http://schemas.microsoft.com/office/drawing/2014/main" id="{40379A4C-8A84-4BDC-BBED-1A5AB7C95517}"/>
                </a:ext>
              </a:extLst>
            </p:cNvPr>
            <p:cNvSpPr/>
            <p:nvPr/>
          </p:nvSpPr>
          <p:spPr>
            <a:xfrm>
              <a:off x="4098548" y="6460612"/>
              <a:ext cx="468712" cy="3973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12462"/>
                  </a:lnTo>
                  <a:lnTo>
                    <a:pt x="0" y="21600"/>
                  </a:lnTo>
                  <a:close/>
                </a:path>
              </a:pathLst>
            </a:custGeom>
            <a:solidFill>
              <a:schemeClr val="accent3">
                <a:lumMod val="75000"/>
              </a:schemeClr>
            </a:solidFill>
            <a:ln w="12700">
              <a:miter lim="400000"/>
            </a:ln>
          </p:spPr>
          <p:txBody>
            <a:bodyPr lIns="38100" tIns="38100" rIns="38100" bIns="38100" anchor="ctr"/>
            <a:lstStyle/>
            <a:p>
              <a:pPr>
                <a:defRPr sz="3000">
                  <a:solidFill>
                    <a:srgbClr val="FFFFFF"/>
                  </a:solidFill>
                </a:defRPr>
              </a:pPr>
              <a:endParaRPr sz="2757"/>
            </a:p>
          </p:txBody>
        </p:sp>
        <p:sp>
          <p:nvSpPr>
            <p:cNvPr id="164" name="Shape">
              <a:extLst>
                <a:ext uri="{FF2B5EF4-FFF2-40B4-BE49-F238E27FC236}">
                  <a16:creationId xmlns:a16="http://schemas.microsoft.com/office/drawing/2014/main" id="{3269C32A-E594-4855-BB4E-38ABA9CC0BD0}"/>
                </a:ext>
              </a:extLst>
            </p:cNvPr>
            <p:cNvSpPr/>
            <p:nvPr/>
          </p:nvSpPr>
          <p:spPr>
            <a:xfrm>
              <a:off x="5012198" y="6233051"/>
              <a:ext cx="935728" cy="6249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7865"/>
                  </a:lnTo>
                  <a:lnTo>
                    <a:pt x="10682" y="0"/>
                  </a:lnTo>
                  <a:lnTo>
                    <a:pt x="0" y="7924"/>
                  </a:lnTo>
                  <a:lnTo>
                    <a:pt x="0" y="21600"/>
                  </a:lnTo>
                  <a:close/>
                </a:path>
              </a:pathLst>
            </a:custGeom>
            <a:solidFill>
              <a:schemeClr val="accent3">
                <a:lumMod val="60000"/>
                <a:lumOff val="40000"/>
              </a:schemeClr>
            </a:solidFill>
            <a:ln w="12700">
              <a:miter lim="400000"/>
            </a:ln>
          </p:spPr>
          <p:txBody>
            <a:bodyPr lIns="38100" tIns="38100" rIns="38100" bIns="38100" anchor="ctr"/>
            <a:lstStyle/>
            <a:p>
              <a:pPr>
                <a:defRPr sz="3000">
                  <a:solidFill>
                    <a:srgbClr val="FFFFFF"/>
                  </a:solidFill>
                </a:defRPr>
              </a:pPr>
              <a:endParaRPr sz="2757"/>
            </a:p>
          </p:txBody>
        </p:sp>
        <p:sp>
          <p:nvSpPr>
            <p:cNvPr id="165" name="Shape">
              <a:extLst>
                <a:ext uri="{FF2B5EF4-FFF2-40B4-BE49-F238E27FC236}">
                  <a16:creationId xmlns:a16="http://schemas.microsoft.com/office/drawing/2014/main" id="{50D8AA9F-495D-4D77-8020-35F8A76C9A5C}"/>
                </a:ext>
              </a:extLst>
            </p:cNvPr>
            <p:cNvSpPr/>
            <p:nvPr/>
          </p:nvSpPr>
          <p:spPr>
            <a:xfrm>
              <a:off x="5012198" y="6462312"/>
              <a:ext cx="471777" cy="3956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2422"/>
                  </a:lnTo>
                  <a:lnTo>
                    <a:pt x="0" y="0"/>
                  </a:lnTo>
                  <a:lnTo>
                    <a:pt x="0" y="21600"/>
                  </a:ln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sz="2757"/>
            </a:p>
          </p:txBody>
        </p:sp>
        <p:sp>
          <p:nvSpPr>
            <p:cNvPr id="166" name="Shape">
              <a:extLst>
                <a:ext uri="{FF2B5EF4-FFF2-40B4-BE49-F238E27FC236}">
                  <a16:creationId xmlns:a16="http://schemas.microsoft.com/office/drawing/2014/main" id="{392CBB54-954E-482D-9903-C7B4C5C06ADC}"/>
                </a:ext>
              </a:extLst>
            </p:cNvPr>
            <p:cNvSpPr/>
            <p:nvPr/>
          </p:nvSpPr>
          <p:spPr>
            <a:xfrm>
              <a:off x="5479212" y="6460612"/>
              <a:ext cx="472110" cy="3973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12462"/>
                  </a:lnTo>
                  <a:lnTo>
                    <a:pt x="0" y="21600"/>
                  </a:lnTo>
                  <a:close/>
                </a:path>
              </a:pathLst>
            </a:custGeom>
            <a:solidFill>
              <a:schemeClr val="accent3">
                <a:lumMod val="75000"/>
              </a:schemeClr>
            </a:solidFill>
            <a:ln w="12700">
              <a:miter lim="400000"/>
            </a:ln>
          </p:spPr>
          <p:txBody>
            <a:bodyPr lIns="38100" tIns="38100" rIns="38100" bIns="38100" anchor="ctr"/>
            <a:lstStyle/>
            <a:p>
              <a:pPr>
                <a:defRPr sz="3000">
                  <a:solidFill>
                    <a:srgbClr val="FFFFFF"/>
                  </a:solidFill>
                </a:defRPr>
              </a:pPr>
              <a:endParaRPr sz="2757"/>
            </a:p>
          </p:txBody>
        </p:sp>
      </p:grpSp>
      <p:sp>
        <p:nvSpPr>
          <p:cNvPr id="18" name="Title 1">
            <a:extLst>
              <a:ext uri="{FF2B5EF4-FFF2-40B4-BE49-F238E27FC236}">
                <a16:creationId xmlns:a16="http://schemas.microsoft.com/office/drawing/2014/main" id="{A2A6FDFB-46FD-4D32-A054-BC9C55F6A02B}"/>
              </a:ext>
            </a:extLst>
          </p:cNvPr>
          <p:cNvSpPr>
            <a:spLocks noGrp="1"/>
          </p:cNvSpPr>
          <p:nvPr>
            <p:ph type="ctrTitle"/>
          </p:nvPr>
        </p:nvSpPr>
        <p:spPr>
          <a:xfrm>
            <a:off x="381003" y="2"/>
            <a:ext cx="5308600" cy="2799366"/>
          </a:xfrm>
        </p:spPr>
        <p:txBody>
          <a:bodyPr anchor="b"/>
          <a:lstStyle>
            <a:lvl1pPr algn="l">
              <a:defRPr sz="5515"/>
            </a:lvl1pPr>
          </a:lstStyle>
          <a:p>
            <a:r>
              <a:rPr lang="en-US"/>
              <a:t>Click to edit Master title style</a:t>
            </a:r>
            <a:endParaRPr lang="en-US" dirty="0"/>
          </a:p>
        </p:txBody>
      </p:sp>
      <p:sp>
        <p:nvSpPr>
          <p:cNvPr id="20" name="Subtitle 2">
            <a:extLst>
              <a:ext uri="{FF2B5EF4-FFF2-40B4-BE49-F238E27FC236}">
                <a16:creationId xmlns:a16="http://schemas.microsoft.com/office/drawing/2014/main" id="{C1F0D0AA-12EA-49AC-BF55-4B2556467E4C}"/>
              </a:ext>
            </a:extLst>
          </p:cNvPr>
          <p:cNvSpPr>
            <a:spLocks noGrp="1"/>
          </p:cNvSpPr>
          <p:nvPr>
            <p:ph type="subTitle" idx="1"/>
          </p:nvPr>
        </p:nvSpPr>
        <p:spPr>
          <a:xfrm>
            <a:off x="381001" y="2918785"/>
            <a:ext cx="4441937" cy="1020433"/>
          </a:xfrm>
        </p:spPr>
        <p:txBody>
          <a:bodyPr/>
          <a:lstStyle>
            <a:lvl1pPr marL="0" indent="0" algn="l">
              <a:buNone/>
              <a:defRPr sz="2206"/>
            </a:lvl1pPr>
            <a:lvl2pPr marL="420213" indent="0" algn="ctr">
              <a:buNone/>
              <a:defRPr sz="1838"/>
            </a:lvl2pPr>
            <a:lvl3pPr marL="840425" indent="0" algn="ctr">
              <a:buNone/>
              <a:defRPr sz="1654"/>
            </a:lvl3pPr>
            <a:lvl4pPr marL="1260638" indent="0" algn="ctr">
              <a:buNone/>
              <a:defRPr sz="1471"/>
            </a:lvl4pPr>
            <a:lvl5pPr marL="1680850" indent="0" algn="ctr">
              <a:buNone/>
              <a:defRPr sz="1471"/>
            </a:lvl5pPr>
            <a:lvl6pPr marL="2101063" indent="0" algn="ctr">
              <a:buNone/>
              <a:defRPr sz="1471"/>
            </a:lvl6pPr>
            <a:lvl7pPr marL="2521275" indent="0" algn="ctr">
              <a:buNone/>
              <a:defRPr sz="1471"/>
            </a:lvl7pPr>
            <a:lvl8pPr marL="2941488" indent="0" algn="ctr">
              <a:buNone/>
              <a:defRPr sz="1471"/>
            </a:lvl8pPr>
            <a:lvl9pPr marL="3361700" indent="0" algn="ctr">
              <a:buNone/>
              <a:defRPr sz="1471"/>
            </a:lvl9pPr>
          </a:lstStyle>
          <a:p>
            <a:r>
              <a:rPr lang="en-US"/>
              <a:t>Click to edit Master subtitle style</a:t>
            </a:r>
            <a:endParaRPr lang="en-US" dirty="0"/>
          </a:p>
        </p:txBody>
      </p:sp>
      <p:pic>
        <p:nvPicPr>
          <p:cNvPr id="3" name="Picture 2" descr="A close up of a logo&#10;&#10;Description automatically generated">
            <a:extLst>
              <a:ext uri="{FF2B5EF4-FFF2-40B4-BE49-F238E27FC236}">
                <a16:creationId xmlns:a16="http://schemas.microsoft.com/office/drawing/2014/main" id="{F3C93932-62E8-6A41-BC83-413BE68F03DB}"/>
              </a:ext>
            </a:extLst>
          </p:cNvPr>
          <p:cNvPicPr>
            <a:picLocks noChangeAspect="1"/>
          </p:cNvPicPr>
          <p:nvPr userDrawn="1"/>
        </p:nvPicPr>
        <p:blipFill>
          <a:blip r:embed="rId2"/>
          <a:stretch>
            <a:fillRect/>
          </a:stretch>
        </p:blipFill>
        <p:spPr>
          <a:xfrm>
            <a:off x="8557595" y="1356892"/>
            <a:ext cx="2985827" cy="2750158"/>
          </a:xfrm>
          <a:prstGeom prst="rect">
            <a:avLst/>
          </a:prstGeom>
        </p:spPr>
      </p:pic>
      <p:pic>
        <p:nvPicPr>
          <p:cNvPr id="5" name="Picture 4" descr="A close up of a sign&#10;&#10;Description automatically generated">
            <a:extLst>
              <a:ext uri="{FF2B5EF4-FFF2-40B4-BE49-F238E27FC236}">
                <a16:creationId xmlns:a16="http://schemas.microsoft.com/office/drawing/2014/main" id="{171B6344-1D0C-8249-8FBE-15D0D43AA240}"/>
              </a:ext>
            </a:extLst>
          </p:cNvPr>
          <p:cNvPicPr>
            <a:picLocks noChangeAspect="1"/>
          </p:cNvPicPr>
          <p:nvPr userDrawn="1"/>
        </p:nvPicPr>
        <p:blipFill>
          <a:blip r:embed="rId3"/>
          <a:stretch>
            <a:fillRect/>
          </a:stretch>
        </p:blipFill>
        <p:spPr>
          <a:xfrm>
            <a:off x="4920182" y="1400696"/>
            <a:ext cx="3365683" cy="3021176"/>
          </a:xfrm>
          <a:prstGeom prst="rect">
            <a:avLst/>
          </a:prstGeom>
        </p:spPr>
      </p:pic>
    </p:spTree>
    <p:extLst>
      <p:ext uri="{BB962C8B-B14F-4D97-AF65-F5344CB8AC3E}">
        <p14:creationId xmlns:p14="http://schemas.microsoft.com/office/powerpoint/2010/main" val="48030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hyperlink" Target="http://www.presentationgo.com/" TargetMode="Externa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807467"/>
            <a:ext cx="7521200" cy="14436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609600" y="2661000"/>
            <a:ext cx="7521200" cy="3572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lvl1pPr lvl="0" algn="r">
              <a:buNone/>
              <a:defRPr sz="1600">
                <a:solidFill>
                  <a:schemeClr val="lt1"/>
                </a:solidFill>
                <a:latin typeface="Barlow Light"/>
                <a:ea typeface="Barlow Light"/>
                <a:cs typeface="Barlow Light"/>
                <a:sym typeface="Barlow Light"/>
              </a:defRPr>
            </a:lvl1pPr>
            <a:lvl2pPr lvl="1" algn="r">
              <a:buNone/>
              <a:defRPr sz="1600">
                <a:solidFill>
                  <a:schemeClr val="lt1"/>
                </a:solidFill>
                <a:latin typeface="Barlow Light"/>
                <a:ea typeface="Barlow Light"/>
                <a:cs typeface="Barlow Light"/>
                <a:sym typeface="Barlow Light"/>
              </a:defRPr>
            </a:lvl2pPr>
            <a:lvl3pPr lvl="2" algn="r">
              <a:buNone/>
              <a:defRPr sz="1600">
                <a:solidFill>
                  <a:schemeClr val="lt1"/>
                </a:solidFill>
                <a:latin typeface="Barlow Light"/>
                <a:ea typeface="Barlow Light"/>
                <a:cs typeface="Barlow Light"/>
                <a:sym typeface="Barlow Light"/>
              </a:defRPr>
            </a:lvl3pPr>
            <a:lvl4pPr lvl="3" algn="r">
              <a:buNone/>
              <a:defRPr sz="1600">
                <a:solidFill>
                  <a:schemeClr val="lt1"/>
                </a:solidFill>
                <a:latin typeface="Barlow Light"/>
                <a:ea typeface="Barlow Light"/>
                <a:cs typeface="Barlow Light"/>
                <a:sym typeface="Barlow Light"/>
              </a:defRPr>
            </a:lvl4pPr>
            <a:lvl5pPr lvl="4" algn="r">
              <a:buNone/>
              <a:defRPr sz="1600">
                <a:solidFill>
                  <a:schemeClr val="lt1"/>
                </a:solidFill>
                <a:latin typeface="Barlow Light"/>
                <a:ea typeface="Barlow Light"/>
                <a:cs typeface="Barlow Light"/>
                <a:sym typeface="Barlow Light"/>
              </a:defRPr>
            </a:lvl5pPr>
            <a:lvl6pPr lvl="5" algn="r">
              <a:buNone/>
              <a:defRPr sz="1600">
                <a:solidFill>
                  <a:schemeClr val="lt1"/>
                </a:solidFill>
                <a:latin typeface="Barlow Light"/>
                <a:ea typeface="Barlow Light"/>
                <a:cs typeface="Barlow Light"/>
                <a:sym typeface="Barlow Light"/>
              </a:defRPr>
            </a:lvl6pPr>
            <a:lvl7pPr lvl="6" algn="r">
              <a:buNone/>
              <a:defRPr sz="1600">
                <a:solidFill>
                  <a:schemeClr val="lt1"/>
                </a:solidFill>
                <a:latin typeface="Barlow Light"/>
                <a:ea typeface="Barlow Light"/>
                <a:cs typeface="Barlow Light"/>
                <a:sym typeface="Barlow Light"/>
              </a:defRPr>
            </a:lvl7pPr>
            <a:lvl8pPr lvl="7" algn="r">
              <a:buNone/>
              <a:defRPr sz="1600">
                <a:solidFill>
                  <a:schemeClr val="lt1"/>
                </a:solidFill>
                <a:latin typeface="Barlow Light"/>
                <a:ea typeface="Barlow Light"/>
                <a:cs typeface="Barlow Light"/>
                <a:sym typeface="Barlow Light"/>
              </a:defRPr>
            </a:lvl8pPr>
            <a:lvl9pPr lvl="8" algn="r">
              <a:buNone/>
              <a:defRPr sz="1600">
                <a:solidFill>
                  <a:schemeClr val="lt1"/>
                </a:solidFill>
                <a:latin typeface="Barlow Light"/>
                <a:ea typeface="Barlow Light"/>
                <a:cs typeface="Barlow Light"/>
                <a:sym typeface="Barlow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31322013"/>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8" r:id="rId5"/>
    <p:sldLayoutId id="2147483670" r:id="rId6"/>
    <p:sldLayoutId id="2147483699" r:id="rId7"/>
    <p:sldLayoutId id="2147483701"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C7F94-AC2B-4ABA-8168-9102B651ED5D}"/>
              </a:ext>
            </a:extLst>
          </p:cNvPr>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99E8B4-649E-4A8B-B6EE-CC6C44EF5A30}"/>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4133B5-720F-4407-9AAB-3B5E07088D35}"/>
              </a:ext>
            </a:extLst>
          </p:cNvPr>
          <p:cNvSpPr>
            <a:spLocks noGrp="1"/>
          </p:cNvSpPr>
          <p:nvPr>
            <p:ph type="dt" sz="half" idx="2"/>
          </p:nvPr>
        </p:nvSpPr>
        <p:spPr>
          <a:xfrm>
            <a:off x="838202" y="6356350"/>
            <a:ext cx="2743200" cy="365125"/>
          </a:xfrm>
          <a:prstGeom prst="rect">
            <a:avLst/>
          </a:prstGeom>
        </p:spPr>
        <p:txBody>
          <a:bodyPr vert="horz" lIns="91440" tIns="45720" rIns="91440" bIns="45720" rtlCol="0" anchor="ctr"/>
          <a:lstStyle>
            <a:lvl1pPr algn="l">
              <a:defRPr sz="1103">
                <a:solidFill>
                  <a:schemeClr val="bg1">
                    <a:lumMod val="85000"/>
                  </a:schemeClr>
                </a:solidFill>
              </a:defRPr>
            </a:lvl1pPr>
          </a:lstStyle>
          <a:p>
            <a:r>
              <a:rPr lang="en-US"/>
              <a:t>Date</a:t>
            </a:r>
          </a:p>
        </p:txBody>
      </p:sp>
      <p:sp>
        <p:nvSpPr>
          <p:cNvPr id="5" name="Footer Placeholder 4">
            <a:extLst>
              <a:ext uri="{FF2B5EF4-FFF2-40B4-BE49-F238E27FC236}">
                <a16:creationId xmlns:a16="http://schemas.microsoft.com/office/drawing/2014/main" id="{2091AE36-FE6A-4E21-B178-40F00D0FF50B}"/>
              </a:ext>
            </a:extLst>
          </p:cNvPr>
          <p:cNvSpPr>
            <a:spLocks noGrp="1"/>
          </p:cNvSpPr>
          <p:nvPr>
            <p:ph type="ftr" sz="quarter" idx="3"/>
          </p:nvPr>
        </p:nvSpPr>
        <p:spPr>
          <a:xfrm>
            <a:off x="4038602" y="6356350"/>
            <a:ext cx="4114800" cy="365125"/>
          </a:xfrm>
          <a:prstGeom prst="rect">
            <a:avLst/>
          </a:prstGeom>
        </p:spPr>
        <p:txBody>
          <a:bodyPr vert="horz" lIns="91440" tIns="45720" rIns="91440" bIns="45720" rtlCol="0" anchor="ctr"/>
          <a:lstStyle>
            <a:lvl1pPr algn="ctr">
              <a:defRPr sz="1103">
                <a:solidFill>
                  <a:schemeClr val="bg1">
                    <a:lumMod val="85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A6154408-120E-4EFA-AC50-C50B6469D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3">
                <a:solidFill>
                  <a:schemeClr val="bg1">
                    <a:lumMod val="85000"/>
                  </a:schemeClr>
                </a:solidFill>
              </a:defRPr>
            </a:lvl1pPr>
          </a:lstStyle>
          <a:p>
            <a:fld id="{672B7600-67E3-4D97-B453-880E2742B982}" type="slidenum">
              <a:rPr lang="en-US" smtClean="0"/>
              <a:pPr/>
              <a:t>‹#›</a:t>
            </a:fld>
            <a:endParaRPr lang="en-US"/>
          </a:p>
        </p:txBody>
      </p:sp>
      <p:sp>
        <p:nvSpPr>
          <p:cNvPr id="7" name="Rectangle 6">
            <a:extLst>
              <a:ext uri="{FF2B5EF4-FFF2-40B4-BE49-F238E27FC236}">
                <a16:creationId xmlns:a16="http://schemas.microsoft.com/office/drawing/2014/main" id="{9793780E-9A94-4D66-9FC2-734AC5AEF5F1}"/>
              </a:ext>
            </a:extLst>
          </p:cNvPr>
          <p:cNvSpPr/>
          <p:nvPr userDrawn="1"/>
        </p:nvSpPr>
        <p:spPr>
          <a:xfrm>
            <a:off x="-12701" y="7007225"/>
            <a:ext cx="1547218" cy="247888"/>
          </a:xfrm>
          <a:prstGeom prst="rect">
            <a:avLst/>
          </a:prstGeom>
        </p:spPr>
        <p:txBody>
          <a:bodyPr wrap="none">
            <a:spAutoFit/>
          </a:bodyPr>
          <a:lstStyle/>
          <a:p>
            <a:r>
              <a:rPr lang="en-US" sz="1011" b="0" i="0" dirty="0">
                <a:solidFill>
                  <a:schemeClr val="accent1"/>
                </a:solidFill>
                <a:effectLst/>
                <a:latin typeface="Open Sans" panose="020B0606030504020204" pitchFamily="34" charset="0"/>
              </a:rPr>
              <a:t>© </a:t>
            </a:r>
            <a:r>
              <a:rPr lang="en-US" sz="1011" b="0" i="0" u="none" strike="noStrike" dirty="0">
                <a:solidFill>
                  <a:schemeClr val="accent1"/>
                </a:solidFill>
                <a:effectLst/>
                <a:latin typeface="Open Sans" panose="020B0606030504020204" pitchFamily="34" charset="0"/>
                <a:hlinkClick r:id="rId11" tooltip="PresentationGo!">
                  <a:extLst>
                    <a:ext uri="{A12FA001-AC4F-418D-AE19-62706E023703}">
                      <ahyp:hlinkClr xmlns:ahyp="http://schemas.microsoft.com/office/drawing/2018/hyperlinkcolor" val="tx"/>
                    </a:ext>
                  </a:extLst>
                </a:hlinkClick>
              </a:rPr>
              <a:t>presentationgo.com</a:t>
            </a:r>
            <a:endParaRPr lang="en-US" sz="1011" dirty="0">
              <a:solidFill>
                <a:schemeClr val="accent1"/>
              </a:solidFill>
              <a:latin typeface="Calibri" panose="020F0502020204030204" pitchFamily="34" charset="0"/>
            </a:endParaRPr>
          </a:p>
        </p:txBody>
      </p:sp>
      <p:grpSp>
        <p:nvGrpSpPr>
          <p:cNvPr id="8" name="Group 7">
            <a:extLst>
              <a:ext uri="{FF2B5EF4-FFF2-40B4-BE49-F238E27FC236}">
                <a16:creationId xmlns:a16="http://schemas.microsoft.com/office/drawing/2014/main" id="{7432F9B4-C534-44E7-8E53-6B3CF87C8383}"/>
              </a:ext>
            </a:extLst>
          </p:cNvPr>
          <p:cNvGrpSpPr/>
          <p:nvPr userDrawn="1"/>
        </p:nvGrpSpPr>
        <p:grpSpPr>
          <a:xfrm>
            <a:off x="-1654907" y="-16654"/>
            <a:ext cx="1546740" cy="599705"/>
            <a:chOff x="-2096383" y="21447"/>
            <a:chExt cx="1546740" cy="599705"/>
          </a:xfrm>
        </p:grpSpPr>
        <p:sp>
          <p:nvSpPr>
            <p:cNvPr id="9" name="TextBox 8">
              <a:extLst>
                <a:ext uri="{FF2B5EF4-FFF2-40B4-BE49-F238E27FC236}">
                  <a16:creationId xmlns:a16="http://schemas.microsoft.com/office/drawing/2014/main" id="{86BD643E-9383-4DCE-97E0-18B6179C2E33}"/>
                </a:ext>
              </a:extLst>
            </p:cNvPr>
            <p:cNvSpPr txBox="1"/>
            <p:nvPr userDrawn="1"/>
          </p:nvSpPr>
          <p:spPr>
            <a:xfrm>
              <a:off x="-2096383" y="21447"/>
              <a:ext cx="352982" cy="233782"/>
            </a:xfrm>
            <a:prstGeom prst="rect">
              <a:avLst/>
            </a:prstGeom>
            <a:noFill/>
          </p:spPr>
          <p:txBody>
            <a:bodyPr wrap="none" rtlCol="0">
              <a:spAutoFit/>
            </a:bodyPr>
            <a:lstStyle/>
            <a:p>
              <a:r>
                <a:rPr lang="en-US" sz="919" dirty="0">
                  <a:latin typeface="Open Sans" panose="020B0606030504020204" pitchFamily="34" charset="0"/>
                  <a:ea typeface="Open Sans" panose="020B0606030504020204" pitchFamily="34" charset="0"/>
                  <a:cs typeface="Open Sans" panose="020B0606030504020204" pitchFamily="34" charset="0"/>
                </a:rPr>
                <a:t>By:</a:t>
              </a:r>
            </a:p>
          </p:txBody>
        </p:sp>
        <p:sp>
          <p:nvSpPr>
            <p:cNvPr id="10" name="TextBox 9">
              <a:extLst>
                <a:ext uri="{FF2B5EF4-FFF2-40B4-BE49-F238E27FC236}">
                  <a16:creationId xmlns:a16="http://schemas.microsoft.com/office/drawing/2014/main" id="{3C47BF03-421F-44AE-8D61-516BA442BCFD}"/>
                </a:ext>
              </a:extLst>
            </p:cNvPr>
            <p:cNvSpPr txBox="1"/>
            <p:nvPr userDrawn="1"/>
          </p:nvSpPr>
          <p:spPr>
            <a:xfrm>
              <a:off x="-1002011" y="387370"/>
              <a:ext cx="452368" cy="233782"/>
            </a:xfrm>
            <a:prstGeom prst="rect">
              <a:avLst/>
            </a:prstGeom>
            <a:noFill/>
          </p:spPr>
          <p:txBody>
            <a:bodyPr wrap="none" rtlCol="0">
              <a:spAutoFit/>
            </a:bodyPr>
            <a:lstStyle/>
            <a:p>
              <a:r>
                <a:rPr lang="en-US" sz="919"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1" name="Picture 10">
              <a:extLst>
                <a:ext uri="{FF2B5EF4-FFF2-40B4-BE49-F238E27FC236}">
                  <a16:creationId xmlns:a16="http://schemas.microsoft.com/office/drawing/2014/main" id="{A25AF704-0297-4965-ABDA-DCACCBDEC43E}"/>
                </a:ext>
              </a:extLst>
            </p:cNvPr>
            <p:cNvPicPr>
              <a:picLocks noChangeAspect="1"/>
            </p:cNvPicPr>
            <p:nvPr userDrawn="1"/>
          </p:nvPicPr>
          <p:blipFill>
            <a:blip r:embed="rId12" cstate="print"/>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12849019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p:txStyles>
    <p:titleStyle>
      <a:lvl1pPr algn="l" defTabSz="840425" rtl="0" eaLnBrk="1" latinLnBrk="0" hangingPunct="1">
        <a:lnSpc>
          <a:spcPct val="90000"/>
        </a:lnSpc>
        <a:spcBef>
          <a:spcPct val="0"/>
        </a:spcBef>
        <a:buNone/>
        <a:defRPr sz="4044" kern="1200">
          <a:solidFill>
            <a:schemeClr val="bg1"/>
          </a:solidFill>
          <a:latin typeface="+mj-lt"/>
          <a:ea typeface="+mj-ea"/>
          <a:cs typeface="+mj-cs"/>
        </a:defRPr>
      </a:lvl1pPr>
    </p:titleStyle>
    <p:bodyStyle>
      <a:lvl1pPr marL="210106" indent="-210106" algn="l" defTabSz="840425" rtl="0" eaLnBrk="1" latinLnBrk="0" hangingPunct="1">
        <a:lnSpc>
          <a:spcPct val="90000"/>
        </a:lnSpc>
        <a:spcBef>
          <a:spcPts val="919"/>
        </a:spcBef>
        <a:spcAft>
          <a:spcPts val="1103"/>
        </a:spcAft>
        <a:buFont typeface="Arial" panose="020B0604020202020204" pitchFamily="34" charset="0"/>
        <a:buChar char="•"/>
        <a:defRPr sz="2573" kern="1200">
          <a:solidFill>
            <a:schemeClr val="bg1"/>
          </a:solidFill>
          <a:latin typeface="+mn-lt"/>
          <a:ea typeface="+mn-ea"/>
          <a:cs typeface="+mn-cs"/>
        </a:defRPr>
      </a:lvl1pPr>
      <a:lvl2pPr marL="630319" indent="-210106" algn="l" defTabSz="840425" rtl="0" eaLnBrk="1" latinLnBrk="0" hangingPunct="1">
        <a:lnSpc>
          <a:spcPct val="90000"/>
        </a:lnSpc>
        <a:spcBef>
          <a:spcPts val="460"/>
        </a:spcBef>
        <a:spcAft>
          <a:spcPts val="1103"/>
        </a:spcAft>
        <a:buFont typeface="Arial" panose="020B0604020202020204" pitchFamily="34" charset="0"/>
        <a:buChar char="•"/>
        <a:defRPr sz="2206" kern="1200">
          <a:solidFill>
            <a:schemeClr val="bg1"/>
          </a:solidFill>
          <a:latin typeface="+mn-lt"/>
          <a:ea typeface="+mn-ea"/>
          <a:cs typeface="+mn-cs"/>
        </a:defRPr>
      </a:lvl2pPr>
      <a:lvl3pPr marL="1050531" indent="-210106" algn="l" defTabSz="840425" rtl="0" eaLnBrk="1" latinLnBrk="0" hangingPunct="1">
        <a:lnSpc>
          <a:spcPct val="90000"/>
        </a:lnSpc>
        <a:spcBef>
          <a:spcPts val="460"/>
        </a:spcBef>
        <a:spcAft>
          <a:spcPts val="1103"/>
        </a:spcAft>
        <a:buFont typeface="Arial" panose="020B0604020202020204" pitchFamily="34" charset="0"/>
        <a:buChar char="•"/>
        <a:defRPr sz="1838" kern="1200">
          <a:solidFill>
            <a:schemeClr val="bg1"/>
          </a:solidFill>
          <a:latin typeface="+mn-lt"/>
          <a:ea typeface="+mn-ea"/>
          <a:cs typeface="+mn-cs"/>
        </a:defRPr>
      </a:lvl3pPr>
      <a:lvl4pPr marL="1470744" indent="-210106" algn="l" defTabSz="840425" rtl="0" eaLnBrk="1" latinLnBrk="0" hangingPunct="1">
        <a:lnSpc>
          <a:spcPct val="90000"/>
        </a:lnSpc>
        <a:spcBef>
          <a:spcPts val="460"/>
        </a:spcBef>
        <a:spcAft>
          <a:spcPts val="1103"/>
        </a:spcAft>
        <a:buFont typeface="Arial" panose="020B0604020202020204" pitchFamily="34" charset="0"/>
        <a:buChar char="•"/>
        <a:defRPr sz="1654" kern="1200">
          <a:solidFill>
            <a:schemeClr val="bg1"/>
          </a:solidFill>
          <a:latin typeface="+mn-lt"/>
          <a:ea typeface="+mn-ea"/>
          <a:cs typeface="+mn-cs"/>
        </a:defRPr>
      </a:lvl4pPr>
      <a:lvl5pPr marL="1890956" indent="-210106" algn="l" defTabSz="840425" rtl="0" eaLnBrk="1" latinLnBrk="0" hangingPunct="1">
        <a:lnSpc>
          <a:spcPct val="90000"/>
        </a:lnSpc>
        <a:spcBef>
          <a:spcPts val="460"/>
        </a:spcBef>
        <a:spcAft>
          <a:spcPts val="1103"/>
        </a:spcAft>
        <a:buFont typeface="Arial" panose="020B0604020202020204" pitchFamily="34" charset="0"/>
        <a:buChar char="•"/>
        <a:defRPr sz="1654" kern="1200">
          <a:solidFill>
            <a:schemeClr val="bg1"/>
          </a:solidFill>
          <a:latin typeface="+mn-lt"/>
          <a:ea typeface="+mn-ea"/>
          <a:cs typeface="+mn-cs"/>
        </a:defRPr>
      </a:lvl5pPr>
      <a:lvl6pPr marL="2311169" indent="-210106" algn="l" defTabSz="840425" rtl="0" eaLnBrk="1" latinLnBrk="0" hangingPunct="1">
        <a:lnSpc>
          <a:spcPct val="90000"/>
        </a:lnSpc>
        <a:spcBef>
          <a:spcPts val="460"/>
        </a:spcBef>
        <a:buFont typeface="Arial" panose="020B0604020202020204" pitchFamily="34" charset="0"/>
        <a:buChar char="•"/>
        <a:defRPr sz="1654" kern="1200">
          <a:solidFill>
            <a:schemeClr val="tx1"/>
          </a:solidFill>
          <a:latin typeface="+mn-lt"/>
          <a:ea typeface="+mn-ea"/>
          <a:cs typeface="+mn-cs"/>
        </a:defRPr>
      </a:lvl6pPr>
      <a:lvl7pPr marL="2731381" indent="-210106" algn="l" defTabSz="840425" rtl="0" eaLnBrk="1" latinLnBrk="0" hangingPunct="1">
        <a:lnSpc>
          <a:spcPct val="90000"/>
        </a:lnSpc>
        <a:spcBef>
          <a:spcPts val="460"/>
        </a:spcBef>
        <a:buFont typeface="Arial" panose="020B0604020202020204" pitchFamily="34" charset="0"/>
        <a:buChar char="•"/>
        <a:defRPr sz="1654" kern="1200">
          <a:solidFill>
            <a:schemeClr val="tx1"/>
          </a:solidFill>
          <a:latin typeface="+mn-lt"/>
          <a:ea typeface="+mn-ea"/>
          <a:cs typeface="+mn-cs"/>
        </a:defRPr>
      </a:lvl7pPr>
      <a:lvl8pPr marL="3151594" indent="-210106" algn="l" defTabSz="840425" rtl="0" eaLnBrk="1" latinLnBrk="0" hangingPunct="1">
        <a:lnSpc>
          <a:spcPct val="90000"/>
        </a:lnSpc>
        <a:spcBef>
          <a:spcPts val="460"/>
        </a:spcBef>
        <a:buFont typeface="Arial" panose="020B0604020202020204" pitchFamily="34" charset="0"/>
        <a:buChar char="•"/>
        <a:defRPr sz="1654" kern="1200">
          <a:solidFill>
            <a:schemeClr val="tx1"/>
          </a:solidFill>
          <a:latin typeface="+mn-lt"/>
          <a:ea typeface="+mn-ea"/>
          <a:cs typeface="+mn-cs"/>
        </a:defRPr>
      </a:lvl8pPr>
      <a:lvl9pPr marL="3571806" indent="-210106" algn="l" defTabSz="840425" rtl="0" eaLnBrk="1" latinLnBrk="0" hangingPunct="1">
        <a:lnSpc>
          <a:spcPct val="90000"/>
        </a:lnSpc>
        <a:spcBef>
          <a:spcPts val="460"/>
        </a:spcBef>
        <a:buFont typeface="Arial" panose="020B0604020202020204" pitchFamily="34" charset="0"/>
        <a:buChar char="•"/>
        <a:defRPr sz="1654" kern="1200">
          <a:solidFill>
            <a:schemeClr val="tx1"/>
          </a:solidFill>
          <a:latin typeface="+mn-lt"/>
          <a:ea typeface="+mn-ea"/>
          <a:cs typeface="+mn-cs"/>
        </a:defRPr>
      </a:lvl9pPr>
    </p:bodyStyle>
    <p:otherStyle>
      <a:defPPr>
        <a:defRPr lang="en-US"/>
      </a:defPPr>
      <a:lvl1pPr marL="0" algn="l" defTabSz="840425" rtl="0" eaLnBrk="1" latinLnBrk="0" hangingPunct="1">
        <a:defRPr sz="1654" kern="1200">
          <a:solidFill>
            <a:schemeClr val="tx1"/>
          </a:solidFill>
          <a:latin typeface="+mn-lt"/>
          <a:ea typeface="+mn-ea"/>
          <a:cs typeface="+mn-cs"/>
        </a:defRPr>
      </a:lvl1pPr>
      <a:lvl2pPr marL="420213" algn="l" defTabSz="840425" rtl="0" eaLnBrk="1" latinLnBrk="0" hangingPunct="1">
        <a:defRPr sz="1654" kern="1200">
          <a:solidFill>
            <a:schemeClr val="tx1"/>
          </a:solidFill>
          <a:latin typeface="+mn-lt"/>
          <a:ea typeface="+mn-ea"/>
          <a:cs typeface="+mn-cs"/>
        </a:defRPr>
      </a:lvl2pPr>
      <a:lvl3pPr marL="840425" algn="l" defTabSz="840425" rtl="0" eaLnBrk="1" latinLnBrk="0" hangingPunct="1">
        <a:defRPr sz="1654" kern="1200">
          <a:solidFill>
            <a:schemeClr val="tx1"/>
          </a:solidFill>
          <a:latin typeface="+mn-lt"/>
          <a:ea typeface="+mn-ea"/>
          <a:cs typeface="+mn-cs"/>
        </a:defRPr>
      </a:lvl3pPr>
      <a:lvl4pPr marL="1260638" algn="l" defTabSz="840425" rtl="0" eaLnBrk="1" latinLnBrk="0" hangingPunct="1">
        <a:defRPr sz="1654" kern="1200">
          <a:solidFill>
            <a:schemeClr val="tx1"/>
          </a:solidFill>
          <a:latin typeface="+mn-lt"/>
          <a:ea typeface="+mn-ea"/>
          <a:cs typeface="+mn-cs"/>
        </a:defRPr>
      </a:lvl4pPr>
      <a:lvl5pPr marL="1680850" algn="l" defTabSz="840425" rtl="0" eaLnBrk="1" latinLnBrk="0" hangingPunct="1">
        <a:defRPr sz="1654" kern="1200">
          <a:solidFill>
            <a:schemeClr val="tx1"/>
          </a:solidFill>
          <a:latin typeface="+mn-lt"/>
          <a:ea typeface="+mn-ea"/>
          <a:cs typeface="+mn-cs"/>
        </a:defRPr>
      </a:lvl5pPr>
      <a:lvl6pPr marL="2101063" algn="l" defTabSz="840425" rtl="0" eaLnBrk="1" latinLnBrk="0" hangingPunct="1">
        <a:defRPr sz="1654" kern="1200">
          <a:solidFill>
            <a:schemeClr val="tx1"/>
          </a:solidFill>
          <a:latin typeface="+mn-lt"/>
          <a:ea typeface="+mn-ea"/>
          <a:cs typeface="+mn-cs"/>
        </a:defRPr>
      </a:lvl6pPr>
      <a:lvl7pPr marL="2521275" algn="l" defTabSz="840425" rtl="0" eaLnBrk="1" latinLnBrk="0" hangingPunct="1">
        <a:defRPr sz="1654" kern="1200">
          <a:solidFill>
            <a:schemeClr val="tx1"/>
          </a:solidFill>
          <a:latin typeface="+mn-lt"/>
          <a:ea typeface="+mn-ea"/>
          <a:cs typeface="+mn-cs"/>
        </a:defRPr>
      </a:lvl7pPr>
      <a:lvl8pPr marL="2941488" algn="l" defTabSz="840425" rtl="0" eaLnBrk="1" latinLnBrk="0" hangingPunct="1">
        <a:defRPr sz="1654" kern="1200">
          <a:solidFill>
            <a:schemeClr val="tx1"/>
          </a:solidFill>
          <a:latin typeface="+mn-lt"/>
          <a:ea typeface="+mn-ea"/>
          <a:cs typeface="+mn-cs"/>
        </a:defRPr>
      </a:lvl8pPr>
      <a:lvl9pPr marL="3361700" algn="l" defTabSz="840425" rtl="0" eaLnBrk="1" latinLnBrk="0" hangingPunct="1">
        <a:defRPr sz="16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ataku.salatiga.go.id/"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20.emf"/><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5.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C396AF-644F-4621-9F7A-2AB0408AC92A}"/>
              </a:ext>
            </a:extLst>
          </p:cNvPr>
          <p:cNvPicPr>
            <a:picLocks noChangeAspect="1"/>
          </p:cNvPicPr>
          <p:nvPr/>
        </p:nvPicPr>
        <p:blipFill>
          <a:blip r:embed="rId2"/>
          <a:stretch>
            <a:fillRect/>
          </a:stretch>
        </p:blipFill>
        <p:spPr>
          <a:xfrm>
            <a:off x="0" y="5877035"/>
            <a:ext cx="12192000" cy="980965"/>
          </a:xfrm>
          <a:prstGeom prst="rect">
            <a:avLst/>
          </a:prstGeom>
        </p:spPr>
      </p:pic>
      <p:sp>
        <p:nvSpPr>
          <p:cNvPr id="2" name="Title 1">
            <a:extLst>
              <a:ext uri="{FF2B5EF4-FFF2-40B4-BE49-F238E27FC236}">
                <a16:creationId xmlns:a16="http://schemas.microsoft.com/office/drawing/2014/main" id="{CBEB35C3-CB7E-4412-84BF-85B17AB6E7BA}"/>
              </a:ext>
            </a:extLst>
          </p:cNvPr>
          <p:cNvSpPr>
            <a:spLocks noGrp="1"/>
          </p:cNvSpPr>
          <p:nvPr>
            <p:ph type="ctrTitle"/>
          </p:nvPr>
        </p:nvSpPr>
        <p:spPr>
          <a:xfrm>
            <a:off x="1284564" y="1228406"/>
            <a:ext cx="10077450" cy="1046205"/>
          </a:xfrm>
        </p:spPr>
        <p:txBody>
          <a:bodyPr/>
          <a:lstStyle/>
          <a:p>
            <a:pPr algn="ctr"/>
            <a:r>
              <a:rPr lang="en-US" sz="2800" dirty="0">
                <a:latin typeface="Segoe UI Black" panose="020B0A02040204020203" pitchFamily="34" charset="0"/>
                <a:ea typeface="Segoe UI Black" panose="020B0A02040204020203" pitchFamily="34" charset="0"/>
              </a:rPr>
              <a:t>NASKAH AKADEMIK</a:t>
            </a:r>
            <a:br>
              <a:rPr lang="en-US" dirty="0">
                <a:latin typeface="Segoe UI Black" panose="020B0A02040204020203" pitchFamily="34" charset="0"/>
                <a:ea typeface="Segoe UI Black" panose="020B0A02040204020203" pitchFamily="34" charset="0"/>
              </a:rPr>
            </a:br>
            <a:r>
              <a:rPr lang="en-US" sz="2400" b="1" dirty="0">
                <a:latin typeface="Perpetua Titling MT" panose="02020502060505020804" pitchFamily="18" charset="0"/>
                <a:ea typeface="Segoe UI Black" panose="020B0A02040204020203" pitchFamily="34" charset="0"/>
              </a:rPr>
              <a:t>RANCANGAN PERATURAN DAERAH </a:t>
            </a:r>
            <a:br>
              <a:rPr lang="en-US" dirty="0">
                <a:latin typeface="Segoe UI Black" panose="020B0A02040204020203" pitchFamily="34" charset="0"/>
                <a:ea typeface="Segoe UI Black" panose="020B0A02040204020203" pitchFamily="34" charset="0"/>
              </a:rPr>
            </a:br>
            <a:r>
              <a:rPr lang="en-US" sz="2400" dirty="0">
                <a:latin typeface="Segoe UI Black" panose="020B0A02040204020203" pitchFamily="34" charset="0"/>
                <a:ea typeface="Segoe UI Black" panose="020B0A02040204020203" pitchFamily="34" charset="0"/>
              </a:rPr>
              <a:t>TENTANG INOVASI DAERAH</a:t>
            </a:r>
          </a:p>
        </p:txBody>
      </p:sp>
      <p:sp>
        <p:nvSpPr>
          <p:cNvPr id="3" name="Subtitle 2">
            <a:extLst>
              <a:ext uri="{FF2B5EF4-FFF2-40B4-BE49-F238E27FC236}">
                <a16:creationId xmlns:a16="http://schemas.microsoft.com/office/drawing/2014/main" id="{A8EC5570-CEC5-41BE-88F6-C72A9E58BEA0}"/>
              </a:ext>
            </a:extLst>
          </p:cNvPr>
          <p:cNvSpPr>
            <a:spLocks noGrp="1"/>
          </p:cNvSpPr>
          <p:nvPr>
            <p:ph type="subTitle" idx="1"/>
          </p:nvPr>
        </p:nvSpPr>
        <p:spPr>
          <a:xfrm>
            <a:off x="1208489" y="2482734"/>
            <a:ext cx="10229599" cy="1066616"/>
          </a:xfrm>
        </p:spPr>
        <p:txBody>
          <a:bodyPr/>
          <a:lstStyle/>
          <a:p>
            <a:pPr algn="ctr"/>
            <a:r>
              <a:rPr lang="en-US" sz="1800" b="1" dirty="0">
                <a:solidFill>
                  <a:schemeClr val="accent3">
                    <a:lumMod val="75000"/>
                  </a:schemeClr>
                </a:solidFill>
                <a:latin typeface="Bahnschrift SemiBold" panose="020B0502040204020203" pitchFamily="34" charset="0"/>
              </a:rPr>
              <a:t>TIM PENYUSUN:</a:t>
            </a:r>
          </a:p>
          <a:p>
            <a:pPr algn="ctr"/>
            <a:r>
              <a:rPr lang="en-US" sz="1800" b="1" dirty="0" err="1">
                <a:solidFill>
                  <a:schemeClr val="accent3">
                    <a:lumMod val="75000"/>
                  </a:schemeClr>
                </a:solidFill>
                <a:latin typeface="Bahnschrift SemiBold" panose="020B0502040204020203" pitchFamily="34" charset="0"/>
              </a:rPr>
              <a:t>Lembaga</a:t>
            </a:r>
            <a:r>
              <a:rPr lang="en-US" sz="1800" b="1" dirty="0">
                <a:solidFill>
                  <a:schemeClr val="accent3">
                    <a:lumMod val="75000"/>
                  </a:schemeClr>
                </a:solidFill>
                <a:latin typeface="Bahnschrift SemiBold" panose="020B0502040204020203" pitchFamily="34" charset="0"/>
              </a:rPr>
              <a:t> </a:t>
            </a:r>
            <a:r>
              <a:rPr lang="en-US" sz="1800" b="1" dirty="0" err="1">
                <a:solidFill>
                  <a:schemeClr val="accent3">
                    <a:lumMod val="75000"/>
                  </a:schemeClr>
                </a:solidFill>
                <a:latin typeface="Bahnschrift SemiBold" panose="020B0502040204020203" pitchFamily="34" charset="0"/>
              </a:rPr>
              <a:t>Penelitian</a:t>
            </a:r>
            <a:r>
              <a:rPr lang="en-US" sz="1800" b="1" dirty="0">
                <a:solidFill>
                  <a:schemeClr val="accent3">
                    <a:lumMod val="75000"/>
                  </a:schemeClr>
                </a:solidFill>
                <a:latin typeface="Bahnschrift SemiBold" panose="020B0502040204020203" pitchFamily="34" charset="0"/>
              </a:rPr>
              <a:t> </a:t>
            </a:r>
            <a:r>
              <a:rPr lang="en-US" sz="1800" b="1" dirty="0" err="1">
                <a:solidFill>
                  <a:schemeClr val="accent3">
                    <a:lumMod val="75000"/>
                  </a:schemeClr>
                </a:solidFill>
                <a:latin typeface="Bahnschrift SemiBold" panose="020B0502040204020203" pitchFamily="34" charset="0"/>
              </a:rPr>
              <a:t>dan</a:t>
            </a:r>
            <a:r>
              <a:rPr lang="en-US" sz="1800" b="1" dirty="0">
                <a:solidFill>
                  <a:schemeClr val="accent3">
                    <a:lumMod val="75000"/>
                  </a:schemeClr>
                </a:solidFill>
                <a:latin typeface="Bahnschrift SemiBold" panose="020B0502040204020203" pitchFamily="34" charset="0"/>
              </a:rPr>
              <a:t> </a:t>
            </a:r>
            <a:r>
              <a:rPr lang="en-US" sz="1800" b="1" dirty="0" err="1">
                <a:solidFill>
                  <a:schemeClr val="accent3">
                    <a:lumMod val="75000"/>
                  </a:schemeClr>
                </a:solidFill>
                <a:latin typeface="Bahnschrift SemiBold" panose="020B0502040204020203" pitchFamily="34" charset="0"/>
              </a:rPr>
              <a:t>Pengabdian</a:t>
            </a:r>
            <a:r>
              <a:rPr lang="en-US" sz="1800" b="1" dirty="0">
                <a:solidFill>
                  <a:schemeClr val="accent3">
                    <a:lumMod val="75000"/>
                  </a:schemeClr>
                </a:solidFill>
                <a:latin typeface="Bahnschrift SemiBold" panose="020B0502040204020203" pitchFamily="34" charset="0"/>
              </a:rPr>
              <a:t> </a:t>
            </a:r>
            <a:r>
              <a:rPr lang="en-US" sz="1800" b="1" dirty="0" err="1">
                <a:solidFill>
                  <a:schemeClr val="accent3">
                    <a:lumMod val="75000"/>
                  </a:schemeClr>
                </a:solidFill>
                <a:latin typeface="Bahnschrift SemiBold" panose="020B0502040204020203" pitchFamily="34" charset="0"/>
              </a:rPr>
              <a:t>Pada</a:t>
            </a:r>
            <a:r>
              <a:rPr lang="en-US" sz="1800" b="1" dirty="0">
                <a:solidFill>
                  <a:schemeClr val="accent3">
                    <a:lumMod val="75000"/>
                  </a:schemeClr>
                </a:solidFill>
                <a:latin typeface="Bahnschrift SemiBold" panose="020B0502040204020203" pitchFamily="34" charset="0"/>
              </a:rPr>
              <a:t> </a:t>
            </a:r>
            <a:r>
              <a:rPr lang="en-US" sz="1800" b="1" dirty="0" err="1">
                <a:solidFill>
                  <a:schemeClr val="accent3">
                    <a:lumMod val="75000"/>
                  </a:schemeClr>
                </a:solidFill>
                <a:latin typeface="Bahnschrift SemiBold" panose="020B0502040204020203" pitchFamily="34" charset="0"/>
              </a:rPr>
              <a:t>Masyarakat</a:t>
            </a:r>
            <a:endParaRPr lang="en-US" sz="1800" b="1" dirty="0">
              <a:solidFill>
                <a:schemeClr val="accent3">
                  <a:lumMod val="75000"/>
                </a:schemeClr>
              </a:solidFill>
              <a:latin typeface="Bahnschrift SemiBold" panose="020B0502040204020203" pitchFamily="34" charset="0"/>
            </a:endParaRPr>
          </a:p>
          <a:p>
            <a:pPr algn="ctr"/>
            <a:r>
              <a:rPr lang="en-US" sz="1800" b="1" dirty="0">
                <a:solidFill>
                  <a:schemeClr val="accent3">
                    <a:lumMod val="75000"/>
                  </a:schemeClr>
                </a:solidFill>
                <a:latin typeface="Bahnschrift SemiBold" panose="020B0502040204020203" pitchFamily="34" charset="0"/>
              </a:rPr>
              <a:t>UNIVERSITAS SLAMET RIYADI SURAKARTA</a:t>
            </a:r>
          </a:p>
          <a:p>
            <a:endParaRPr lang="en-US" sz="2800" dirty="0">
              <a:solidFill>
                <a:schemeClr val="tx1"/>
              </a:solidFill>
              <a:latin typeface="Bahnschrift SemiBold" panose="020B0502040204020203" pitchFamily="34" charset="0"/>
            </a:endParaRPr>
          </a:p>
          <a:p>
            <a:r>
              <a:rPr lang="en-US" sz="2800" dirty="0">
                <a:solidFill>
                  <a:schemeClr val="tx1"/>
                </a:solidFill>
                <a:latin typeface="Bahnschrift SemiBold" panose="020B0502040204020203" pitchFamily="34" charset="0"/>
              </a:rPr>
              <a:t>SEKRETARIAT DEWAN PERWAKILAN RAKYAT DAERAH </a:t>
            </a:r>
          </a:p>
          <a:p>
            <a:pPr algn="ctr"/>
            <a:r>
              <a:rPr lang="en-US" sz="2800" dirty="0">
                <a:solidFill>
                  <a:schemeClr val="tx1"/>
                </a:solidFill>
                <a:latin typeface="Bahnschrift SemiBold" panose="020B0502040204020203" pitchFamily="34" charset="0"/>
              </a:rPr>
              <a:t>KOTA SALATIGA</a:t>
            </a:r>
          </a:p>
          <a:p>
            <a:pPr algn="ctr"/>
            <a:r>
              <a:rPr lang="en-US" sz="2800" dirty="0">
                <a:solidFill>
                  <a:schemeClr val="tx1"/>
                </a:solidFill>
                <a:latin typeface="Bahnschrift SemiBold" panose="020B0502040204020203" pitchFamily="34" charset="0"/>
              </a:rPr>
              <a:t>2023</a:t>
            </a:r>
          </a:p>
          <a:p>
            <a:endParaRPr lang="en-ID" dirty="0"/>
          </a:p>
        </p:txBody>
      </p:sp>
      <p:pic>
        <p:nvPicPr>
          <p:cNvPr id="7" name="Picture 6">
            <a:extLst>
              <a:ext uri="{FF2B5EF4-FFF2-40B4-BE49-F238E27FC236}">
                <a16:creationId xmlns:a16="http://schemas.microsoft.com/office/drawing/2014/main" id="{549AB177-FCAA-4BCC-9CBD-560455E261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8163" l="386" r="99486">
                        <a14:foregroundMark x1="4244" y1="85816" x2="20322" y2="90000"/>
                        <a14:foregroundMark x1="450" y1="87551" x2="1029" y2="93367"/>
                        <a14:foregroundMark x1="7460" y1="95816" x2="10675" y2="95816"/>
                        <a14:foregroundMark x1="51768" y1="98367" x2="57428" y2="95000"/>
                        <a14:foregroundMark x1="78842" y1="96633" x2="86495" y2="96633"/>
                        <a14:foregroundMark x1="86495" y1="96633" x2="96463" y2="91633"/>
                        <a14:foregroundMark x1="99486" y1="96633" x2="96270" y2="96633"/>
                        <a14:backgroundMark x1="10482" y1="24286" x2="28617" y2="24286"/>
                      </a14:backgroundRemoval>
                    </a14:imgEffect>
                  </a14:imgLayer>
                </a14:imgProps>
              </a:ext>
              <a:ext uri="{28A0092B-C50C-407E-A947-70E740481C1C}">
                <a14:useLocalDpi xmlns:a14="http://schemas.microsoft.com/office/drawing/2010/main" val="0"/>
              </a:ext>
            </a:extLst>
          </a:blip>
          <a:stretch>
            <a:fillRect/>
          </a:stretch>
        </p:blipFill>
        <p:spPr>
          <a:xfrm>
            <a:off x="0" y="5917447"/>
            <a:ext cx="12192000" cy="1175646"/>
          </a:xfrm>
          <a:prstGeom prst="rect">
            <a:avLst/>
          </a:prstGeom>
        </p:spPr>
      </p:pic>
    </p:spTree>
    <p:extLst>
      <p:ext uri="{BB962C8B-B14F-4D97-AF65-F5344CB8AC3E}">
        <p14:creationId xmlns:p14="http://schemas.microsoft.com/office/powerpoint/2010/main" val="362018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834823"/>
            <a:ext cx="11855116" cy="5632311"/>
          </a:xfrm>
          <a:prstGeom prst="rect">
            <a:avLst/>
          </a:prstGeom>
          <a:noFill/>
        </p:spPr>
        <p:txBody>
          <a:bodyPr wrap="square">
            <a:spAutoFit/>
          </a:bodyPr>
          <a:lstStyle/>
          <a:p>
            <a:pPr algn="just"/>
            <a:r>
              <a:rPr lang="en-US" sz="2400" b="1" dirty="0">
                <a:latin typeface="Bookman Old Style" panose="02050604050505020204" pitchFamily="18" charset="0"/>
              </a:rPr>
              <a:t>C. </a:t>
            </a:r>
            <a:r>
              <a:rPr lang="en-US" sz="2400" b="1" dirty="0" err="1">
                <a:latin typeface="Bookman Old Style" panose="02050604050505020204" pitchFamily="18" charset="0"/>
              </a:rPr>
              <a:t>Jenis-Jenis</a:t>
            </a:r>
            <a:r>
              <a:rPr lang="en-US" sz="2400" b="1" dirty="0">
                <a:latin typeface="Bookman Old Style" panose="02050604050505020204" pitchFamily="18" charset="0"/>
              </a:rPr>
              <a:t> </a:t>
            </a:r>
            <a:r>
              <a:rPr lang="en-US" sz="2400" b="1" dirty="0" err="1">
                <a:latin typeface="Bookman Old Style" panose="02050604050505020204" pitchFamily="18" charset="0"/>
              </a:rPr>
              <a:t>Inovasi</a:t>
            </a:r>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marL="457200" indent="-457200" algn="just">
              <a:buAutoNum type="arabicPeriod"/>
            </a:pPr>
            <a:r>
              <a:rPr lang="en-US" sz="2400" dirty="0" err="1">
                <a:latin typeface="Bookman Old Style" panose="02050604050505020204" pitchFamily="18" charset="0"/>
              </a:rPr>
              <a:t>Inovasi</a:t>
            </a:r>
            <a:r>
              <a:rPr lang="en-US" sz="2400" dirty="0">
                <a:latin typeface="Bookman Old Style" panose="02050604050505020204" pitchFamily="18" charset="0"/>
              </a:rPr>
              <a:t> Proses: </a:t>
            </a:r>
            <a:r>
              <a:rPr lang="en-US" sz="2400" dirty="0" err="1">
                <a:latin typeface="Bookman Old Style" panose="02050604050505020204" pitchFamily="18" charset="0"/>
              </a:rPr>
              <a:t>Inovasi</a:t>
            </a:r>
            <a:r>
              <a:rPr lang="en-US" sz="2400" dirty="0">
                <a:latin typeface="Bookman Old Style" panose="02050604050505020204" pitchFamily="18" charset="0"/>
              </a:rPr>
              <a:t> </a:t>
            </a:r>
            <a:r>
              <a:rPr lang="en-US" sz="2400" dirty="0" err="1">
                <a:latin typeface="Bookman Old Style" panose="02050604050505020204" pitchFamily="18" charset="0"/>
              </a:rPr>
              <a:t>Metode</a:t>
            </a:r>
            <a:r>
              <a:rPr lang="en-US" sz="2400" dirty="0">
                <a:latin typeface="Bookman Old Style" panose="02050604050505020204" pitchFamily="18" charset="0"/>
              </a:rPr>
              <a:t>: </a:t>
            </a:r>
            <a:r>
              <a:rPr lang="en-US" sz="2400" dirty="0" err="1">
                <a:latin typeface="Bookman Old Style" panose="02050604050505020204" pitchFamily="18" charset="0"/>
              </a:rPr>
              <a:t>dapat</a:t>
            </a:r>
            <a:r>
              <a:rPr lang="en-US" sz="2400" dirty="0">
                <a:latin typeface="Bookman Old Style" panose="02050604050505020204" pitchFamily="18" charset="0"/>
              </a:rPr>
              <a:t> </a:t>
            </a:r>
            <a:r>
              <a:rPr lang="en-US" sz="2400" dirty="0" err="1">
                <a:latin typeface="Bookman Old Style" panose="02050604050505020204" pitchFamily="18" charset="0"/>
              </a:rPr>
              <a:t>dipahami</a:t>
            </a:r>
            <a:r>
              <a:rPr lang="en-US" sz="2400" dirty="0">
                <a:latin typeface="Bookman Old Style" panose="02050604050505020204" pitchFamily="18" charset="0"/>
              </a:rPr>
              <a:t> </a:t>
            </a:r>
            <a:r>
              <a:rPr lang="en-US" sz="2400" dirty="0" err="1">
                <a:latin typeface="Bookman Old Style" panose="02050604050505020204" pitchFamily="18" charset="0"/>
              </a:rPr>
              <a:t>sebagai</a:t>
            </a:r>
            <a:r>
              <a:rPr lang="en-US" sz="2400" dirty="0">
                <a:latin typeface="Bookman Old Style" panose="02050604050505020204" pitchFamily="18" charset="0"/>
              </a:rPr>
              <a:t> strategi, </a:t>
            </a:r>
            <a:r>
              <a:rPr lang="en-US" sz="2400" dirty="0" err="1">
                <a:latin typeface="Bookman Old Style" panose="02050604050505020204" pitchFamily="18" charset="0"/>
              </a:rPr>
              <a:t>cara</a:t>
            </a:r>
            <a:r>
              <a:rPr lang="en-US" sz="2400" dirty="0">
                <a:latin typeface="Bookman Old Style" panose="02050604050505020204" pitchFamily="18" charset="0"/>
              </a:rPr>
              <a:t>, dan </a:t>
            </a:r>
            <a:r>
              <a:rPr lang="en-US" sz="2400" dirty="0" err="1">
                <a:latin typeface="Bookman Old Style" panose="02050604050505020204" pitchFamily="18" charset="0"/>
              </a:rPr>
              <a:t>teknik</a:t>
            </a:r>
            <a:r>
              <a:rPr lang="en-US" sz="2400" dirty="0">
                <a:latin typeface="Bookman Old Style" panose="02050604050505020204" pitchFamily="18" charset="0"/>
              </a:rPr>
              <a:t> </a:t>
            </a:r>
            <a:r>
              <a:rPr lang="en-US" sz="2400" dirty="0" err="1">
                <a:latin typeface="Bookman Old Style" panose="02050604050505020204" pitchFamily="18" charset="0"/>
              </a:rPr>
              <a:t>baru</a:t>
            </a:r>
            <a:r>
              <a:rPr lang="en-US" sz="2400" dirty="0">
                <a:latin typeface="Bookman Old Style" panose="02050604050505020204" pitchFamily="18" charset="0"/>
              </a:rPr>
              <a:t>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mencapai</a:t>
            </a:r>
            <a:r>
              <a:rPr lang="en-US" sz="2400" dirty="0">
                <a:latin typeface="Bookman Old Style" panose="02050604050505020204" pitchFamily="18" charset="0"/>
              </a:rPr>
              <a:t> </a:t>
            </a:r>
            <a:r>
              <a:rPr lang="en-US" sz="2400" dirty="0" err="1">
                <a:latin typeface="Bookman Old Style" panose="02050604050505020204" pitchFamily="18" charset="0"/>
              </a:rPr>
              <a:t>hasil</a:t>
            </a:r>
            <a:r>
              <a:rPr lang="en-US" sz="2400" dirty="0">
                <a:latin typeface="Bookman Old Style" panose="02050604050505020204" pitchFamily="18" charset="0"/>
              </a:rPr>
              <a:t> yang </a:t>
            </a:r>
            <a:r>
              <a:rPr lang="en-US" sz="2400" dirty="0" err="1">
                <a:latin typeface="Bookman Old Style" panose="02050604050505020204" pitchFamily="18" charset="0"/>
              </a:rPr>
              <a:t>lebih</a:t>
            </a:r>
            <a:r>
              <a:rPr lang="en-US" sz="2400" dirty="0">
                <a:latin typeface="Bookman Old Style" panose="02050604050505020204" pitchFamily="18" charset="0"/>
              </a:rPr>
              <a:t> </a:t>
            </a:r>
            <a:r>
              <a:rPr lang="en-US" sz="2400" dirty="0" err="1">
                <a:latin typeface="Bookman Old Style" panose="02050604050505020204" pitchFamily="18" charset="0"/>
              </a:rPr>
              <a:t>baik</a:t>
            </a:r>
            <a:r>
              <a:rPr lang="en-US" sz="2400" dirty="0">
                <a:latin typeface="Bookman Old Style" panose="02050604050505020204" pitchFamily="18" charset="0"/>
              </a:rPr>
              <a:t>.</a:t>
            </a:r>
          </a:p>
          <a:p>
            <a:pPr marL="457200" indent="-457200" algn="just">
              <a:buAutoNum type="arabicPeriod"/>
            </a:pPr>
            <a:r>
              <a:rPr lang="en-US" sz="2400" dirty="0" err="1">
                <a:latin typeface="Bookman Old Style" panose="02050604050505020204" pitchFamily="18" charset="0"/>
              </a:rPr>
              <a:t>Inovasi</a:t>
            </a:r>
            <a:r>
              <a:rPr lang="en-US" sz="2400" dirty="0">
                <a:latin typeface="Bookman Old Style" panose="02050604050505020204" pitchFamily="18" charset="0"/>
              </a:rPr>
              <a:t> </a:t>
            </a:r>
            <a:r>
              <a:rPr lang="en-US" sz="2400" dirty="0" err="1">
                <a:latin typeface="Bookman Old Style" panose="02050604050505020204" pitchFamily="18" charset="0"/>
              </a:rPr>
              <a:t>Produk</a:t>
            </a:r>
            <a:r>
              <a:rPr lang="en-US" sz="2400" dirty="0">
                <a:latin typeface="Bookman Old Style" panose="02050604050505020204" pitchFamily="18" charset="0"/>
              </a:rPr>
              <a:t>: </a:t>
            </a:r>
            <a:r>
              <a:rPr lang="en-US" sz="2400" dirty="0" err="1">
                <a:latin typeface="Bookman Old Style" panose="02050604050505020204" pitchFamily="18" charset="0"/>
              </a:rPr>
              <a:t>sebagai</a:t>
            </a:r>
            <a:r>
              <a:rPr lang="en-US" sz="2400" dirty="0">
                <a:latin typeface="Bookman Old Style" panose="02050604050505020204" pitchFamily="18" charset="0"/>
              </a:rPr>
              <a:t> </a:t>
            </a:r>
            <a:r>
              <a:rPr lang="en-US" sz="2400" dirty="0" err="1">
                <a:latin typeface="Bookman Old Style" panose="02050604050505020204" pitchFamily="18" charset="0"/>
              </a:rPr>
              <a:t>penciptaan</a:t>
            </a:r>
            <a:r>
              <a:rPr lang="en-US" sz="2400" dirty="0">
                <a:latin typeface="Bookman Old Style" panose="02050604050505020204" pitchFamily="18" charset="0"/>
              </a:rPr>
              <a:t> </a:t>
            </a:r>
            <a:r>
              <a:rPr lang="en-US" sz="2400" dirty="0" err="1">
                <a:latin typeface="Bookman Old Style" panose="02050604050505020204" pitchFamily="18" charset="0"/>
              </a:rPr>
              <a:t>atau</a:t>
            </a:r>
            <a:r>
              <a:rPr lang="en-US" sz="2400" dirty="0">
                <a:latin typeface="Bookman Old Style" panose="02050604050505020204" pitchFamily="18" charset="0"/>
              </a:rPr>
              <a:t> </a:t>
            </a:r>
            <a:r>
              <a:rPr lang="en-US" sz="2400" dirty="0" err="1">
                <a:latin typeface="Bookman Old Style" panose="02050604050505020204" pitchFamily="18" charset="0"/>
              </a:rPr>
              <a:t>modifikasi</a:t>
            </a:r>
            <a:r>
              <a:rPr lang="en-US" sz="2400" dirty="0">
                <a:latin typeface="Bookman Old Style" panose="02050604050505020204" pitchFamily="18" charset="0"/>
              </a:rPr>
              <a:t> </a:t>
            </a:r>
            <a:r>
              <a:rPr lang="en-US" sz="2400" dirty="0" err="1">
                <a:latin typeface="Bookman Old Style" panose="02050604050505020204" pitchFamily="18" charset="0"/>
              </a:rPr>
              <a:t>barang</a:t>
            </a:r>
            <a:r>
              <a:rPr lang="en-US" sz="2400" dirty="0">
                <a:latin typeface="Bookman Old Style" panose="02050604050505020204" pitchFamily="18" charset="0"/>
              </a:rPr>
              <a:t> </a:t>
            </a:r>
            <a:r>
              <a:rPr lang="en-US" sz="2400" dirty="0" err="1">
                <a:latin typeface="Bookman Old Style" panose="02050604050505020204" pitchFamily="18" charset="0"/>
              </a:rPr>
              <a:t>atau</a:t>
            </a:r>
            <a:r>
              <a:rPr lang="en-US" sz="2400" dirty="0">
                <a:latin typeface="Bookman Old Style" panose="02050604050505020204" pitchFamily="18" charset="0"/>
              </a:rPr>
              <a:t> </a:t>
            </a:r>
            <a:r>
              <a:rPr lang="en-US" sz="2400" dirty="0" err="1">
                <a:latin typeface="Bookman Old Style" panose="02050604050505020204" pitchFamily="18" charset="0"/>
              </a:rPr>
              <a:t>jasa</a:t>
            </a:r>
            <a:r>
              <a:rPr lang="en-US" sz="2400" dirty="0">
                <a:latin typeface="Bookman Old Style" panose="02050604050505020204" pitchFamily="18" charset="0"/>
              </a:rPr>
              <a:t>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meningkatkan</a:t>
            </a:r>
            <a:r>
              <a:rPr lang="en-US" sz="2400" dirty="0">
                <a:latin typeface="Bookman Old Style" panose="02050604050505020204" pitchFamily="18" charset="0"/>
              </a:rPr>
              <a:t> </a:t>
            </a:r>
            <a:r>
              <a:rPr lang="en-US" sz="2400" dirty="0" err="1">
                <a:latin typeface="Bookman Old Style" panose="02050604050505020204" pitchFamily="18" charset="0"/>
              </a:rPr>
              <a:t>kualitas</a:t>
            </a:r>
            <a:r>
              <a:rPr lang="en-US" sz="2400" dirty="0">
                <a:latin typeface="Bookman Old Style" panose="02050604050505020204" pitchFamily="18" charset="0"/>
              </a:rPr>
              <a:t>, </a:t>
            </a:r>
            <a:r>
              <a:rPr lang="en-US" sz="2400" dirty="0" err="1">
                <a:latin typeface="Bookman Old Style" panose="02050604050505020204" pitchFamily="18" charset="0"/>
              </a:rPr>
              <a:t>citra</a:t>
            </a:r>
            <a:r>
              <a:rPr lang="en-US" sz="2400" dirty="0">
                <a:latin typeface="Bookman Old Style" panose="02050604050505020204" pitchFamily="18" charset="0"/>
              </a:rPr>
              <a:t>, </a:t>
            </a:r>
            <a:r>
              <a:rPr lang="en-US" sz="2400" dirty="0" err="1">
                <a:latin typeface="Bookman Old Style" panose="02050604050505020204" pitchFamily="18" charset="0"/>
              </a:rPr>
              <a:t>fungsi</a:t>
            </a:r>
            <a:r>
              <a:rPr lang="en-US" sz="2400" dirty="0">
                <a:latin typeface="Bookman Old Style" panose="02050604050505020204" pitchFamily="18" charset="0"/>
              </a:rPr>
              <a:t>, dan </a:t>
            </a:r>
            <a:r>
              <a:rPr lang="en-US" sz="2400" dirty="0" err="1">
                <a:latin typeface="Bookman Old Style" panose="02050604050505020204" pitchFamily="18" charset="0"/>
              </a:rPr>
              <a:t>sebagainya</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barang</a:t>
            </a:r>
            <a:r>
              <a:rPr lang="en-US" sz="2400" dirty="0">
                <a:latin typeface="Bookman Old Style" panose="02050604050505020204" pitchFamily="18" charset="0"/>
              </a:rPr>
              <a:t> </a:t>
            </a:r>
            <a:r>
              <a:rPr lang="en-US" sz="2400" dirty="0" err="1">
                <a:latin typeface="Bookman Old Style" panose="02050604050505020204" pitchFamily="18" charset="0"/>
              </a:rPr>
              <a:t>atau</a:t>
            </a:r>
            <a:r>
              <a:rPr lang="en-US" sz="2400" dirty="0">
                <a:latin typeface="Bookman Old Style" panose="02050604050505020204" pitchFamily="18" charset="0"/>
              </a:rPr>
              <a:t> </a:t>
            </a:r>
            <a:r>
              <a:rPr lang="en-US" sz="2400" dirty="0" err="1">
                <a:latin typeface="Bookman Old Style" panose="02050604050505020204" pitchFamily="18" charset="0"/>
              </a:rPr>
              <a:t>jasa</a:t>
            </a:r>
            <a:r>
              <a:rPr lang="en-US" sz="2400" dirty="0">
                <a:latin typeface="Bookman Old Style" panose="02050604050505020204" pitchFamily="18" charset="0"/>
              </a:rPr>
              <a:t> </a:t>
            </a:r>
            <a:r>
              <a:rPr lang="en-US" sz="2400" dirty="0" err="1">
                <a:latin typeface="Bookman Old Style" panose="02050604050505020204" pitchFamily="18" charset="0"/>
              </a:rPr>
              <a:t>tersebut</a:t>
            </a:r>
            <a:r>
              <a:rPr lang="en-US" sz="2400" dirty="0">
                <a:latin typeface="Bookman Old Style" panose="02050604050505020204" pitchFamily="18" charset="0"/>
              </a:rPr>
              <a:t>.</a:t>
            </a:r>
          </a:p>
          <a:p>
            <a:pPr marL="457200" indent="-457200" algn="just">
              <a:buAutoNum type="arabicPeriod"/>
            </a:pPr>
            <a:r>
              <a:rPr lang="en-US" sz="2400" dirty="0" err="1">
                <a:latin typeface="Bookman Old Style" panose="02050604050505020204" pitchFamily="18" charset="0"/>
              </a:rPr>
              <a:t>Inovasi</a:t>
            </a:r>
            <a:r>
              <a:rPr lang="en-US" sz="2400" dirty="0">
                <a:latin typeface="Bookman Old Style" panose="02050604050505020204" pitchFamily="18" charset="0"/>
              </a:rPr>
              <a:t> </a:t>
            </a:r>
            <a:r>
              <a:rPr lang="en-US" sz="2400" dirty="0" err="1">
                <a:latin typeface="Bookman Old Style" panose="02050604050505020204" pitchFamily="18" charset="0"/>
              </a:rPr>
              <a:t>Konseptual</a:t>
            </a:r>
            <a:r>
              <a:rPr lang="en-US" sz="2400" dirty="0">
                <a:latin typeface="Bookman Old Style" panose="02050604050505020204" pitchFamily="18" charset="0"/>
              </a:rPr>
              <a:t>: </a:t>
            </a:r>
            <a:r>
              <a:rPr lang="en-US" sz="2400" dirty="0" err="1">
                <a:latin typeface="Bookman Old Style" panose="02050604050505020204" pitchFamily="18" charset="0"/>
              </a:rPr>
              <a:t>inovasi</a:t>
            </a:r>
            <a:r>
              <a:rPr lang="en-US" sz="2400" dirty="0">
                <a:latin typeface="Bookman Old Style" panose="02050604050505020204" pitchFamily="18" charset="0"/>
              </a:rPr>
              <a:t> yang </a:t>
            </a:r>
            <a:r>
              <a:rPr lang="en-US" sz="2400" dirty="0" err="1">
                <a:latin typeface="Bookman Old Style" panose="02050604050505020204" pitchFamily="18" charset="0"/>
              </a:rPr>
              <a:t>berawal</a:t>
            </a:r>
            <a:r>
              <a:rPr lang="en-US" sz="2400" dirty="0">
                <a:latin typeface="Bookman Old Style" panose="02050604050505020204" pitchFamily="18" charset="0"/>
              </a:rPr>
              <a:t> pada </a:t>
            </a:r>
            <a:r>
              <a:rPr lang="en-US" sz="2400" dirty="0" err="1">
                <a:latin typeface="Bookman Old Style" panose="02050604050505020204" pitchFamily="18" charset="0"/>
              </a:rPr>
              <a:t>tataran</a:t>
            </a:r>
            <a:r>
              <a:rPr lang="en-US" sz="2400" dirty="0">
                <a:latin typeface="Bookman Old Style" panose="02050604050505020204" pitchFamily="18" charset="0"/>
              </a:rPr>
              <a:t> mental (</a:t>
            </a:r>
            <a:r>
              <a:rPr lang="en-US" sz="2400" dirty="0" err="1">
                <a:latin typeface="Bookman Old Style" panose="02050604050505020204" pitchFamily="18" charset="0"/>
              </a:rPr>
              <a:t>kognisi</a:t>
            </a:r>
            <a:r>
              <a:rPr lang="en-US" sz="2400" dirty="0">
                <a:latin typeface="Bookman Old Style" panose="02050604050505020204" pitchFamily="18" charset="0"/>
              </a:rPr>
              <a:t> dan </a:t>
            </a:r>
            <a:r>
              <a:rPr lang="en-US" sz="2400" dirty="0" err="1">
                <a:latin typeface="Bookman Old Style" panose="02050604050505020204" pitchFamily="18" charset="0"/>
              </a:rPr>
              <a:t>imajinasi</a:t>
            </a:r>
            <a:r>
              <a:rPr lang="en-US" sz="2400" dirty="0">
                <a:latin typeface="Bookman Old Style" panose="02050604050505020204" pitchFamily="18" charset="0"/>
              </a:rPr>
              <a:t>).</a:t>
            </a:r>
          </a:p>
          <a:p>
            <a:pPr marL="457200" indent="-457200" algn="just">
              <a:buAutoNum type="arabicPeriod"/>
            </a:pPr>
            <a:r>
              <a:rPr lang="en-US" sz="2400" dirty="0" err="1">
                <a:latin typeface="Bookman Old Style" panose="02050604050505020204" pitchFamily="18" charset="0"/>
              </a:rPr>
              <a:t>Inovasi</a:t>
            </a:r>
            <a:r>
              <a:rPr lang="en-US" sz="2400" dirty="0">
                <a:latin typeface="Bookman Old Style" panose="02050604050505020204" pitchFamily="18" charset="0"/>
              </a:rPr>
              <a:t> </a:t>
            </a:r>
            <a:r>
              <a:rPr lang="en-US" sz="2400" dirty="0" err="1">
                <a:latin typeface="Bookman Old Style" panose="02050604050505020204" pitchFamily="18" charset="0"/>
              </a:rPr>
              <a:t>Teknologi</a:t>
            </a:r>
            <a:r>
              <a:rPr lang="en-US" sz="2400" dirty="0">
                <a:latin typeface="Bookman Old Style" panose="02050604050505020204" pitchFamily="18" charset="0"/>
              </a:rPr>
              <a:t>: </a:t>
            </a:r>
            <a:r>
              <a:rPr lang="en-US" sz="2400" dirty="0" err="1">
                <a:latin typeface="Bookman Old Style" panose="02050604050505020204" pitchFamily="18" charset="0"/>
              </a:rPr>
              <a:t>penciptaan</a:t>
            </a:r>
            <a:r>
              <a:rPr lang="en-US" sz="2400" dirty="0">
                <a:latin typeface="Bookman Old Style" panose="02050604050505020204" pitchFamily="18" charset="0"/>
              </a:rPr>
              <a:t> </a:t>
            </a:r>
            <a:r>
              <a:rPr lang="en-US" sz="2400" dirty="0" err="1">
                <a:latin typeface="Bookman Old Style" panose="02050604050505020204" pitchFamily="18" charset="0"/>
              </a:rPr>
              <a:t>atau</a:t>
            </a:r>
            <a:r>
              <a:rPr lang="en-US" sz="2400" dirty="0">
                <a:latin typeface="Bookman Old Style" panose="02050604050505020204" pitchFamily="18" charset="0"/>
              </a:rPr>
              <a:t> </a:t>
            </a:r>
            <a:r>
              <a:rPr lang="en-US" sz="2400" dirty="0" err="1">
                <a:latin typeface="Bookman Old Style" panose="02050604050505020204" pitchFamily="18" charset="0"/>
              </a:rPr>
              <a:t>penggunaan</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teknologi</a:t>
            </a:r>
            <a:r>
              <a:rPr lang="en-US" sz="2400" dirty="0">
                <a:latin typeface="Bookman Old Style" panose="02050604050505020204" pitchFamily="18" charset="0"/>
              </a:rPr>
              <a:t> </a:t>
            </a:r>
            <a:r>
              <a:rPr lang="en-US" sz="2400" dirty="0" err="1">
                <a:latin typeface="Bookman Old Style" panose="02050604050505020204" pitchFamily="18" charset="0"/>
              </a:rPr>
              <a:t>baru</a:t>
            </a:r>
            <a:r>
              <a:rPr lang="en-US" sz="2400" dirty="0">
                <a:latin typeface="Bookman Old Style" panose="02050604050505020204" pitchFamily="18" charset="0"/>
              </a:rPr>
              <a:t> yang </a:t>
            </a:r>
            <a:r>
              <a:rPr lang="en-US" sz="2400" dirty="0" err="1">
                <a:latin typeface="Bookman Old Style" panose="02050604050505020204" pitchFamily="18" charset="0"/>
              </a:rPr>
              <a:t>lebih</a:t>
            </a:r>
            <a:r>
              <a:rPr lang="en-US" sz="2400" dirty="0">
                <a:latin typeface="Bookman Old Style" panose="02050604050505020204" pitchFamily="18" charset="0"/>
              </a:rPr>
              <a:t> </a:t>
            </a:r>
            <a:r>
              <a:rPr lang="en-US" sz="2400" dirty="0" err="1">
                <a:latin typeface="Bookman Old Style" panose="02050604050505020204" pitchFamily="18" charset="0"/>
              </a:rPr>
              <a:t>efektif</a:t>
            </a:r>
            <a:r>
              <a:rPr lang="en-US" sz="2400" dirty="0">
                <a:latin typeface="Bookman Old Style" panose="02050604050505020204" pitchFamily="18" charset="0"/>
              </a:rPr>
              <a:t> dan </a:t>
            </a:r>
            <a:r>
              <a:rPr lang="en-US" sz="2400" dirty="0" err="1">
                <a:latin typeface="Bookman Old Style" panose="02050604050505020204" pitchFamily="18" charset="0"/>
              </a:rPr>
              <a:t>mampu</a:t>
            </a:r>
            <a:r>
              <a:rPr lang="en-US" sz="2400" dirty="0">
                <a:latin typeface="Bookman Old Style" panose="02050604050505020204" pitchFamily="18" charset="0"/>
              </a:rPr>
              <a:t> </a:t>
            </a:r>
            <a:r>
              <a:rPr lang="en-US" sz="2400" dirty="0" err="1">
                <a:latin typeface="Bookman Old Style" panose="02050604050505020204" pitchFamily="18" charset="0"/>
              </a:rPr>
              <a:t>memecahkan</a:t>
            </a:r>
            <a:r>
              <a:rPr lang="en-US" sz="2400" dirty="0">
                <a:latin typeface="Bookman Old Style" panose="02050604050505020204" pitchFamily="18" charset="0"/>
              </a:rPr>
              <a:t> </a:t>
            </a:r>
            <a:r>
              <a:rPr lang="en-US" sz="2400" dirty="0" err="1">
                <a:latin typeface="Bookman Old Style" panose="02050604050505020204" pitchFamily="18" charset="0"/>
              </a:rPr>
              <a:t>masalah</a:t>
            </a:r>
            <a:r>
              <a:rPr lang="en-US" sz="2400" dirty="0">
                <a:latin typeface="Bookman Old Style" panose="02050604050505020204" pitchFamily="18" charset="0"/>
              </a:rPr>
              <a:t>.</a:t>
            </a:r>
          </a:p>
          <a:p>
            <a:pPr marL="457200" indent="-457200" algn="just">
              <a:buAutoNum type="arabicPeriod"/>
            </a:pPr>
            <a:r>
              <a:rPr lang="en-US" sz="2400" dirty="0" err="1">
                <a:latin typeface="Bookman Old Style" panose="02050604050505020204" pitchFamily="18" charset="0"/>
              </a:rPr>
              <a:t>Inovasi</a:t>
            </a:r>
            <a:r>
              <a:rPr lang="en-US" sz="2400" dirty="0">
                <a:latin typeface="Bookman Old Style" panose="02050604050505020204" pitchFamily="18" charset="0"/>
              </a:rPr>
              <a:t> </a:t>
            </a:r>
            <a:r>
              <a:rPr lang="en-US" sz="2400" dirty="0" err="1">
                <a:latin typeface="Bookman Old Style" panose="02050604050505020204" pitchFamily="18" charset="0"/>
              </a:rPr>
              <a:t>Struktur</a:t>
            </a:r>
            <a:r>
              <a:rPr lang="en-US" sz="2400" dirty="0">
                <a:latin typeface="Bookman Old Style" panose="02050604050505020204" pitchFamily="18" charset="0"/>
              </a:rPr>
              <a:t> </a:t>
            </a:r>
            <a:r>
              <a:rPr lang="en-US" sz="2400" dirty="0" err="1">
                <a:latin typeface="Bookman Old Style" panose="02050604050505020204" pitchFamily="18" charset="0"/>
              </a:rPr>
              <a:t>Organisasi</a:t>
            </a:r>
            <a:r>
              <a:rPr lang="en-US" sz="2400" dirty="0">
                <a:latin typeface="Bookman Old Style" panose="02050604050505020204" pitchFamily="18" charset="0"/>
              </a:rPr>
              <a:t>: </a:t>
            </a:r>
            <a:r>
              <a:rPr lang="en-US" sz="2400" dirty="0" err="1">
                <a:latin typeface="Bookman Old Style" panose="02050604050505020204" pitchFamily="18" charset="0"/>
              </a:rPr>
              <a:t>dapat</a:t>
            </a:r>
            <a:r>
              <a:rPr lang="en-US" sz="2400" dirty="0">
                <a:latin typeface="Bookman Old Style" panose="02050604050505020204" pitchFamily="18" charset="0"/>
              </a:rPr>
              <a:t> </a:t>
            </a:r>
            <a:r>
              <a:rPr lang="en-US" sz="2400" dirty="0" err="1">
                <a:latin typeface="Bookman Old Style" panose="02050604050505020204" pitchFamily="18" charset="0"/>
              </a:rPr>
              <a:t>berupa</a:t>
            </a:r>
            <a:r>
              <a:rPr lang="en-US" sz="2400" dirty="0">
                <a:latin typeface="Bookman Old Style" panose="02050604050505020204" pitchFamily="18" charset="0"/>
              </a:rPr>
              <a:t> </a:t>
            </a:r>
            <a:r>
              <a:rPr lang="en-US" sz="2400" dirty="0" err="1">
                <a:latin typeface="Bookman Old Style" panose="02050604050505020204" pitchFamily="18" charset="0"/>
              </a:rPr>
              <a:t>pengadopsian</a:t>
            </a:r>
            <a:r>
              <a:rPr lang="en-US" sz="2400" dirty="0">
                <a:latin typeface="Bookman Old Style" panose="02050604050505020204" pitchFamily="18" charset="0"/>
              </a:rPr>
              <a:t> model </a:t>
            </a:r>
            <a:r>
              <a:rPr lang="en-US" sz="2400" dirty="0" err="1">
                <a:latin typeface="Bookman Old Style" panose="02050604050505020204" pitchFamily="18" charset="0"/>
              </a:rPr>
              <a:t>organisasi</a:t>
            </a:r>
            <a:r>
              <a:rPr lang="en-US" sz="2400" dirty="0">
                <a:latin typeface="Bookman Old Style" panose="02050604050505020204" pitchFamily="18" charset="0"/>
              </a:rPr>
              <a:t> </a:t>
            </a:r>
            <a:r>
              <a:rPr lang="en-US" sz="2400" dirty="0" err="1">
                <a:latin typeface="Bookman Old Style" panose="02050604050505020204" pitchFamily="18" charset="0"/>
              </a:rPr>
              <a:t>baru</a:t>
            </a:r>
            <a:r>
              <a:rPr lang="en-US" sz="2400" dirty="0">
                <a:latin typeface="Bookman Old Style" panose="02050604050505020204" pitchFamily="18" charset="0"/>
              </a:rPr>
              <a:t> yang </a:t>
            </a:r>
            <a:r>
              <a:rPr lang="en-US" sz="2400" dirty="0" err="1">
                <a:latin typeface="Bookman Old Style" panose="02050604050505020204" pitchFamily="18" charset="0"/>
              </a:rPr>
              <a:t>menggantikan</a:t>
            </a:r>
            <a:r>
              <a:rPr lang="en-US" sz="2400" dirty="0">
                <a:latin typeface="Bookman Old Style" panose="02050604050505020204" pitchFamily="18" charset="0"/>
              </a:rPr>
              <a:t> model lama yang </a:t>
            </a:r>
            <a:r>
              <a:rPr lang="en-US" sz="2400" dirty="0" err="1">
                <a:latin typeface="Bookman Old Style" panose="02050604050505020204" pitchFamily="18" charset="0"/>
              </a:rPr>
              <a:t>tidak</a:t>
            </a:r>
            <a:r>
              <a:rPr lang="en-US" sz="2400" dirty="0">
                <a:latin typeface="Bookman Old Style" panose="02050604050505020204" pitchFamily="18" charset="0"/>
              </a:rPr>
              <a:t> </a:t>
            </a:r>
            <a:r>
              <a:rPr lang="en-US" sz="2400" dirty="0" err="1">
                <a:latin typeface="Bookman Old Style" panose="02050604050505020204" pitchFamily="18" charset="0"/>
              </a:rPr>
              <a:t>sesuai</a:t>
            </a:r>
            <a:r>
              <a:rPr lang="en-US" sz="2400" dirty="0">
                <a:latin typeface="Bookman Old Style" panose="02050604050505020204" pitchFamily="18" charset="0"/>
              </a:rPr>
              <a:t> </a:t>
            </a:r>
            <a:r>
              <a:rPr lang="en-US" sz="2400" dirty="0" err="1">
                <a:latin typeface="Bookman Old Style" panose="02050604050505020204" pitchFamily="18" charset="0"/>
              </a:rPr>
              <a:t>perkembangan</a:t>
            </a:r>
            <a:r>
              <a:rPr lang="en-US" sz="2400" dirty="0">
                <a:latin typeface="Bookman Old Style" panose="02050604050505020204" pitchFamily="18" charset="0"/>
              </a:rPr>
              <a:t> </a:t>
            </a:r>
            <a:r>
              <a:rPr lang="en-US" sz="2400" dirty="0" err="1">
                <a:latin typeface="Bookman Old Style" panose="02050604050505020204" pitchFamily="18" charset="0"/>
              </a:rPr>
              <a:t>organisasi</a:t>
            </a:r>
            <a:r>
              <a:rPr lang="en-US" sz="2400" dirty="0">
                <a:latin typeface="Bookman Old Style" panose="02050604050505020204" pitchFamily="18" charset="0"/>
              </a:rPr>
              <a:t>.</a:t>
            </a:r>
          </a:p>
          <a:p>
            <a:pPr marL="457200" indent="-457200" algn="just">
              <a:buAutoNum type="alphaUcPeriod"/>
            </a:pPr>
            <a:endParaRPr lang="en-US" sz="2400" b="1" dirty="0">
              <a:latin typeface="Bookman Old Style" panose="02050604050505020204" pitchFamily="18" charset="0"/>
            </a:endParaRPr>
          </a:p>
        </p:txBody>
      </p:sp>
    </p:spTree>
    <p:extLst>
      <p:ext uri="{BB962C8B-B14F-4D97-AF65-F5344CB8AC3E}">
        <p14:creationId xmlns:p14="http://schemas.microsoft.com/office/powerpoint/2010/main" val="30090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834823"/>
            <a:ext cx="11855116" cy="4154984"/>
          </a:xfrm>
          <a:prstGeom prst="rect">
            <a:avLst/>
          </a:prstGeom>
          <a:noFill/>
        </p:spPr>
        <p:txBody>
          <a:bodyPr wrap="square">
            <a:spAutoFit/>
          </a:bodyPr>
          <a:lstStyle/>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marL="457200" indent="-457200" algn="just">
              <a:buFont typeface="+mj-lt"/>
              <a:buAutoNum type="arabicPeriod" startAt="7"/>
            </a:pPr>
            <a:r>
              <a:rPr lang="en-US" sz="2400" dirty="0" err="1">
                <a:latin typeface="Bookman Old Style" panose="02050604050505020204" pitchFamily="18" charset="0"/>
              </a:rPr>
              <a:t>Inovasi</a:t>
            </a:r>
            <a:r>
              <a:rPr lang="en-US" sz="2400" dirty="0">
                <a:latin typeface="Bookman Old Style" panose="02050604050505020204" pitchFamily="18" charset="0"/>
              </a:rPr>
              <a:t> </a:t>
            </a:r>
            <a:r>
              <a:rPr lang="en-US" sz="2400" dirty="0" err="1">
                <a:latin typeface="Bookman Old Style" panose="02050604050505020204" pitchFamily="18" charset="0"/>
              </a:rPr>
              <a:t>Hubungan</a:t>
            </a:r>
            <a:r>
              <a:rPr lang="en-US" sz="2400" dirty="0">
                <a:latin typeface="Bookman Old Style" panose="02050604050505020204" pitchFamily="18" charset="0"/>
              </a:rPr>
              <a:t>: </a:t>
            </a:r>
            <a:r>
              <a:rPr lang="en-US" sz="2400" dirty="0" err="1">
                <a:latin typeface="Bookman Old Style" panose="02050604050505020204" pitchFamily="18" charset="0"/>
              </a:rPr>
              <a:t>Setiap</a:t>
            </a:r>
            <a:r>
              <a:rPr lang="en-US" sz="2400" dirty="0">
                <a:latin typeface="Bookman Old Style" panose="02050604050505020204" pitchFamily="18" charset="0"/>
              </a:rPr>
              <a:t> </a:t>
            </a:r>
            <a:r>
              <a:rPr lang="en-US" sz="2400" dirty="0" err="1">
                <a:latin typeface="Bookman Old Style" panose="02050604050505020204" pitchFamily="18" charset="0"/>
              </a:rPr>
              <a:t>organisasi</a:t>
            </a:r>
            <a:r>
              <a:rPr lang="en-US" sz="2400" dirty="0">
                <a:latin typeface="Bookman Old Style" panose="02050604050505020204" pitchFamily="18" charset="0"/>
              </a:rPr>
              <a:t>, </a:t>
            </a:r>
            <a:r>
              <a:rPr lang="en-US" sz="2400" dirty="0" err="1">
                <a:latin typeface="Bookman Old Style" panose="02050604050505020204" pitchFamily="18" charset="0"/>
              </a:rPr>
              <a:t>terlebih</a:t>
            </a:r>
            <a:r>
              <a:rPr lang="en-US" sz="2400" dirty="0">
                <a:latin typeface="Bookman Old Style" panose="02050604050505020204" pitchFamily="18" charset="0"/>
              </a:rPr>
              <a:t> </a:t>
            </a:r>
            <a:r>
              <a:rPr lang="en-US" sz="2400" dirty="0" err="1">
                <a:latin typeface="Bookman Old Style" panose="02050604050505020204" pitchFamily="18" charset="0"/>
              </a:rPr>
              <a:t>sektor</a:t>
            </a:r>
            <a:r>
              <a:rPr lang="en-US" sz="2400" dirty="0">
                <a:latin typeface="Bookman Old Style" panose="02050604050505020204" pitchFamily="18" charset="0"/>
              </a:rPr>
              <a:t> </a:t>
            </a:r>
            <a:r>
              <a:rPr lang="en-US" sz="2400" dirty="0" err="1">
                <a:latin typeface="Bookman Old Style" panose="02050604050505020204" pitchFamily="18" charset="0"/>
              </a:rPr>
              <a:t>publik</a:t>
            </a:r>
            <a:r>
              <a:rPr lang="en-US" sz="2400" dirty="0">
                <a:latin typeface="Bookman Old Style" panose="02050604050505020204" pitchFamily="18" charset="0"/>
              </a:rPr>
              <a:t>, </a:t>
            </a:r>
            <a:r>
              <a:rPr lang="en-US" sz="2400" dirty="0" err="1">
                <a:latin typeface="Bookman Old Style" panose="02050604050505020204" pitchFamily="18" charset="0"/>
              </a:rPr>
              <a:t>pasti</a:t>
            </a:r>
            <a:r>
              <a:rPr lang="en-US" sz="2400" dirty="0">
                <a:latin typeface="Bookman Old Style" panose="02050604050505020204" pitchFamily="18" charset="0"/>
              </a:rPr>
              <a:t> </a:t>
            </a:r>
            <a:r>
              <a:rPr lang="en-US" sz="2400" dirty="0" err="1">
                <a:latin typeface="Bookman Old Style" panose="02050604050505020204" pitchFamily="18" charset="0"/>
              </a:rPr>
              <a:t>berhubungan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pihak-pihak</a:t>
            </a:r>
            <a:r>
              <a:rPr lang="en-US" sz="2400" dirty="0">
                <a:latin typeface="Bookman Old Style" panose="02050604050505020204" pitchFamily="18" charset="0"/>
              </a:rPr>
              <a:t> </a:t>
            </a:r>
            <a:r>
              <a:rPr lang="en-US" sz="2400" dirty="0" err="1">
                <a:latin typeface="Bookman Old Style" panose="02050604050505020204" pitchFamily="18" charset="0"/>
              </a:rPr>
              <a:t>luar</a:t>
            </a:r>
            <a:r>
              <a:rPr lang="en-US" sz="2400" dirty="0">
                <a:latin typeface="Bookman Old Style" panose="02050604050505020204" pitchFamily="18" charset="0"/>
              </a:rPr>
              <a:t>. Agar </a:t>
            </a:r>
            <a:r>
              <a:rPr lang="en-US" sz="2400" dirty="0" err="1">
                <a:latin typeface="Bookman Old Style" panose="02050604050505020204" pitchFamily="18" charset="0"/>
              </a:rPr>
              <a:t>pencapaian</a:t>
            </a:r>
            <a:r>
              <a:rPr lang="en-US" sz="2400" dirty="0">
                <a:latin typeface="Bookman Old Style" panose="02050604050505020204" pitchFamily="18" charset="0"/>
              </a:rPr>
              <a:t> </a:t>
            </a:r>
            <a:r>
              <a:rPr lang="en-US" sz="2400" dirty="0" err="1">
                <a:latin typeface="Bookman Old Style" panose="02050604050505020204" pitchFamily="18" charset="0"/>
              </a:rPr>
              <a:t>tujuan</a:t>
            </a:r>
            <a:r>
              <a:rPr lang="en-US" sz="2400" dirty="0">
                <a:latin typeface="Bookman Old Style" panose="02050604050505020204" pitchFamily="18" charset="0"/>
              </a:rPr>
              <a:t> </a:t>
            </a:r>
            <a:r>
              <a:rPr lang="en-US" sz="2400" dirty="0" err="1">
                <a:latin typeface="Bookman Old Style" panose="02050604050505020204" pitchFamily="18" charset="0"/>
              </a:rPr>
              <a:t>dapat</a:t>
            </a:r>
            <a:r>
              <a:rPr lang="en-US" sz="2400" dirty="0">
                <a:latin typeface="Bookman Old Style" panose="02050604050505020204" pitchFamily="18" charset="0"/>
              </a:rPr>
              <a:t> </a:t>
            </a:r>
            <a:r>
              <a:rPr lang="en-US" sz="2400" dirty="0" err="1">
                <a:latin typeface="Bookman Old Style" panose="02050604050505020204" pitchFamily="18" charset="0"/>
              </a:rPr>
              <a:t>lebih</a:t>
            </a:r>
            <a:r>
              <a:rPr lang="en-US" sz="2400" dirty="0">
                <a:latin typeface="Bookman Old Style" panose="02050604050505020204" pitchFamily="18" charset="0"/>
              </a:rPr>
              <a:t> </a:t>
            </a:r>
            <a:r>
              <a:rPr lang="en-US" sz="2400" dirty="0" err="1">
                <a:latin typeface="Bookman Old Style" panose="02050604050505020204" pitchFamily="18" charset="0"/>
              </a:rPr>
              <a:t>mudah</a:t>
            </a:r>
            <a:r>
              <a:rPr lang="en-US" sz="2400" dirty="0">
                <a:latin typeface="Bookman Old Style" panose="02050604050505020204" pitchFamily="18" charset="0"/>
              </a:rPr>
              <a:t> </a:t>
            </a:r>
            <a:r>
              <a:rPr lang="en-US" sz="2400" dirty="0" err="1">
                <a:latin typeface="Bookman Old Style" panose="02050604050505020204" pitchFamily="18" charset="0"/>
              </a:rPr>
              <a:t>tercapai</a:t>
            </a:r>
            <a:r>
              <a:rPr lang="en-US" sz="2400" dirty="0">
                <a:latin typeface="Bookman Old Style" panose="02050604050505020204" pitchFamily="18" charset="0"/>
              </a:rPr>
              <a:t> dan </a:t>
            </a:r>
            <a:r>
              <a:rPr lang="en-US" sz="2400" dirty="0" err="1">
                <a:latin typeface="Bookman Old Style" panose="02050604050505020204" pitchFamily="18" charset="0"/>
              </a:rPr>
              <a:t>sumber</a:t>
            </a:r>
            <a:r>
              <a:rPr lang="en-US" sz="2400" dirty="0">
                <a:latin typeface="Bookman Old Style" panose="02050604050505020204" pitchFamily="18" charset="0"/>
              </a:rPr>
              <a:t> </a:t>
            </a:r>
            <a:r>
              <a:rPr lang="en-US" sz="2400" dirty="0" err="1">
                <a:latin typeface="Bookman Old Style" panose="02050604050505020204" pitchFamily="18" charset="0"/>
              </a:rPr>
              <a:t>daya</a:t>
            </a:r>
            <a:r>
              <a:rPr lang="en-US" sz="2400" dirty="0">
                <a:latin typeface="Bookman Old Style" panose="02050604050505020204" pitchFamily="18" charset="0"/>
              </a:rPr>
              <a:t> yang </a:t>
            </a:r>
            <a:r>
              <a:rPr lang="en-US" sz="2400" dirty="0" err="1">
                <a:latin typeface="Bookman Old Style" panose="02050604050505020204" pitchFamily="18" charset="0"/>
              </a:rPr>
              <a:t>digunakan</a:t>
            </a:r>
            <a:r>
              <a:rPr lang="en-US" sz="2400" dirty="0">
                <a:latin typeface="Bookman Old Style" panose="02050604050505020204" pitchFamily="18" charset="0"/>
              </a:rPr>
              <a:t> </a:t>
            </a:r>
            <a:r>
              <a:rPr lang="en-US" sz="2400" dirty="0" err="1">
                <a:latin typeface="Bookman Old Style" panose="02050604050505020204" pitchFamily="18" charset="0"/>
              </a:rPr>
              <a:t>dapat</a:t>
            </a:r>
            <a:r>
              <a:rPr lang="en-US" sz="2400" dirty="0">
                <a:latin typeface="Bookman Old Style" panose="02050604050505020204" pitchFamily="18" charset="0"/>
              </a:rPr>
              <a:t> </a:t>
            </a:r>
            <a:r>
              <a:rPr lang="en-US" sz="2400" dirty="0" err="1">
                <a:latin typeface="Bookman Old Style" panose="02050604050505020204" pitchFamily="18" charset="0"/>
              </a:rPr>
              <a:t>digunakan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lebih</a:t>
            </a:r>
            <a:r>
              <a:rPr lang="en-US" sz="2400" dirty="0">
                <a:latin typeface="Bookman Old Style" panose="02050604050505020204" pitchFamily="18" charset="0"/>
              </a:rPr>
              <a:t> </a:t>
            </a:r>
            <a:r>
              <a:rPr lang="en-US" sz="2400" dirty="0" err="1">
                <a:latin typeface="Bookman Old Style" panose="02050604050505020204" pitchFamily="18" charset="0"/>
              </a:rPr>
              <a:t>cerdas</a:t>
            </a:r>
            <a:r>
              <a:rPr lang="en-US" sz="2400" dirty="0">
                <a:latin typeface="Bookman Old Style" panose="02050604050505020204" pitchFamily="18" charset="0"/>
              </a:rPr>
              <a:t> dan </a:t>
            </a:r>
            <a:r>
              <a:rPr lang="en-US" sz="2400" dirty="0" err="1">
                <a:latin typeface="Bookman Old Style" panose="02050604050505020204" pitchFamily="18" charset="0"/>
              </a:rPr>
              <a:t>efektif</a:t>
            </a:r>
            <a:r>
              <a:rPr lang="en-US" sz="2400" dirty="0">
                <a:latin typeface="Bookman Old Style" panose="02050604050505020204" pitchFamily="18" charset="0"/>
              </a:rPr>
              <a:t>, </a:t>
            </a:r>
            <a:r>
              <a:rPr lang="en-US" sz="2400" dirty="0" err="1">
                <a:latin typeface="Bookman Old Style" panose="02050604050505020204" pitchFamily="18" charset="0"/>
              </a:rPr>
              <a:t>maka</a:t>
            </a:r>
            <a:r>
              <a:rPr lang="en-US" sz="2400" dirty="0">
                <a:latin typeface="Bookman Old Style" panose="02050604050505020204" pitchFamily="18" charset="0"/>
              </a:rPr>
              <a:t> </a:t>
            </a:r>
            <a:r>
              <a:rPr lang="en-US" sz="2400" dirty="0" err="1">
                <a:latin typeface="Bookman Old Style" panose="02050604050505020204" pitchFamily="18" charset="0"/>
              </a:rPr>
              <a:t>organisasi</a:t>
            </a:r>
            <a:r>
              <a:rPr lang="en-US" sz="2400" dirty="0">
                <a:latin typeface="Bookman Old Style" panose="02050604050505020204" pitchFamily="18" charset="0"/>
              </a:rPr>
              <a:t> </a:t>
            </a:r>
            <a:r>
              <a:rPr lang="en-US" sz="2400" dirty="0" err="1">
                <a:latin typeface="Bookman Old Style" panose="02050604050505020204" pitchFamily="18" charset="0"/>
              </a:rPr>
              <a:t>perlu</a:t>
            </a:r>
            <a:r>
              <a:rPr lang="en-US" sz="2400" dirty="0">
                <a:latin typeface="Bookman Old Style" panose="02050604050505020204" pitchFamily="18" charset="0"/>
              </a:rPr>
              <a:t> </a:t>
            </a:r>
            <a:r>
              <a:rPr lang="en-US" sz="2400" dirty="0" err="1">
                <a:latin typeface="Bookman Old Style" panose="02050604050505020204" pitchFamily="18" charset="0"/>
              </a:rPr>
              <a:t>membina</a:t>
            </a:r>
            <a:r>
              <a:rPr lang="en-US" sz="2400" dirty="0">
                <a:latin typeface="Bookman Old Style" panose="02050604050505020204" pitchFamily="18" charset="0"/>
              </a:rPr>
              <a:t> dan </a:t>
            </a:r>
            <a:r>
              <a:rPr lang="en-US" sz="2400" dirty="0" err="1">
                <a:latin typeface="Bookman Old Style" panose="02050604050505020204" pitchFamily="18" charset="0"/>
              </a:rPr>
              <a:t>merangkai</a:t>
            </a:r>
            <a:r>
              <a:rPr lang="en-US" sz="2400" dirty="0">
                <a:latin typeface="Bookman Old Style" panose="02050604050505020204" pitchFamily="18" charset="0"/>
              </a:rPr>
              <a:t> </a:t>
            </a:r>
            <a:r>
              <a:rPr lang="en-US" sz="2400" dirty="0" err="1">
                <a:latin typeface="Bookman Old Style" panose="02050604050505020204" pitchFamily="18" charset="0"/>
              </a:rPr>
              <a:t>mekanisme</a:t>
            </a:r>
            <a:r>
              <a:rPr lang="en-US" sz="2400" dirty="0">
                <a:latin typeface="Bookman Old Style" panose="02050604050505020204" pitchFamily="18" charset="0"/>
              </a:rPr>
              <a:t> </a:t>
            </a:r>
            <a:r>
              <a:rPr lang="en-US" sz="2400" dirty="0" err="1">
                <a:latin typeface="Bookman Old Style" panose="02050604050505020204" pitchFamily="18" charset="0"/>
              </a:rPr>
              <a:t>hubungan</a:t>
            </a:r>
            <a:r>
              <a:rPr lang="en-US" sz="2400" dirty="0">
                <a:latin typeface="Bookman Old Style" panose="02050604050505020204" pitchFamily="18" charset="0"/>
              </a:rPr>
              <a:t> </a:t>
            </a:r>
            <a:r>
              <a:rPr lang="en-US" sz="2400" dirty="0" err="1">
                <a:latin typeface="Bookman Old Style" panose="02050604050505020204" pitchFamily="18" charset="0"/>
              </a:rPr>
              <a:t>dengan</a:t>
            </a:r>
            <a:r>
              <a:rPr lang="en-US" sz="2400" dirty="0">
                <a:latin typeface="Bookman Old Style" panose="02050604050505020204" pitchFamily="18" charset="0"/>
              </a:rPr>
              <a:t> </a:t>
            </a:r>
            <a:r>
              <a:rPr lang="en-US" sz="2400" dirty="0" err="1">
                <a:latin typeface="Bookman Old Style" panose="02050604050505020204" pitchFamily="18" charset="0"/>
              </a:rPr>
              <a:t>pihak</a:t>
            </a:r>
            <a:r>
              <a:rPr lang="en-US" sz="2400" dirty="0">
                <a:latin typeface="Bookman Old Style" panose="02050604050505020204" pitchFamily="18" charset="0"/>
              </a:rPr>
              <a:t> </a:t>
            </a:r>
            <a:r>
              <a:rPr lang="en-US" sz="2400" dirty="0" err="1">
                <a:latin typeface="Bookman Old Style" panose="02050604050505020204" pitchFamily="18" charset="0"/>
              </a:rPr>
              <a:t>luar</a:t>
            </a:r>
            <a:r>
              <a:rPr lang="en-US" sz="2400" dirty="0">
                <a:latin typeface="Bookman Old Style" panose="02050604050505020204" pitchFamily="18" charset="0"/>
              </a:rPr>
              <a:t> </a:t>
            </a:r>
            <a:r>
              <a:rPr lang="en-US" sz="2400" dirty="0" err="1">
                <a:latin typeface="Bookman Old Style" panose="02050604050505020204" pitchFamily="18" charset="0"/>
              </a:rPr>
              <a:t>dalam</a:t>
            </a:r>
            <a:r>
              <a:rPr lang="en-US" sz="2400" dirty="0">
                <a:latin typeface="Bookman Old Style" panose="02050604050505020204" pitchFamily="18" charset="0"/>
              </a:rPr>
              <a:t> </a:t>
            </a:r>
            <a:r>
              <a:rPr lang="en-US" sz="2400" dirty="0" err="1">
                <a:latin typeface="Bookman Old Style" panose="02050604050505020204" pitchFamily="18" charset="0"/>
              </a:rPr>
              <a:t>cara</a:t>
            </a:r>
            <a:r>
              <a:rPr lang="en-US" sz="2400" dirty="0">
                <a:latin typeface="Bookman Old Style" panose="02050604050505020204" pitchFamily="18" charset="0"/>
              </a:rPr>
              <a:t> yang </a:t>
            </a:r>
            <a:r>
              <a:rPr lang="en-US" sz="2400" dirty="0" err="1">
                <a:latin typeface="Bookman Old Style" panose="02050604050505020204" pitchFamily="18" charset="0"/>
              </a:rPr>
              <a:t>inovatif</a:t>
            </a:r>
            <a:r>
              <a:rPr lang="en-US" sz="2400" dirty="0">
                <a:latin typeface="Bookman Old Style" panose="02050604050505020204" pitchFamily="18" charset="0"/>
              </a:rPr>
              <a:t>, </a:t>
            </a:r>
            <a:r>
              <a:rPr lang="en-US" sz="2400" dirty="0" err="1">
                <a:latin typeface="Bookman Old Style" panose="02050604050505020204" pitchFamily="18" charset="0"/>
              </a:rPr>
              <a:t>saling</a:t>
            </a:r>
            <a:r>
              <a:rPr lang="en-US" sz="2400" dirty="0">
                <a:latin typeface="Bookman Old Style" panose="02050604050505020204" pitchFamily="18" charset="0"/>
              </a:rPr>
              <a:t> </a:t>
            </a:r>
            <a:r>
              <a:rPr lang="en-US" sz="2400" dirty="0" err="1">
                <a:latin typeface="Bookman Old Style" panose="02050604050505020204" pitchFamily="18" charset="0"/>
              </a:rPr>
              <a:t>menguntungkan</a:t>
            </a:r>
            <a:r>
              <a:rPr lang="en-US" sz="2400" dirty="0">
                <a:latin typeface="Bookman Old Style" panose="02050604050505020204" pitchFamily="18" charset="0"/>
              </a:rPr>
              <a:t>, dan </a:t>
            </a:r>
            <a:r>
              <a:rPr lang="en-US" sz="2400" dirty="0" err="1">
                <a:latin typeface="Bookman Old Style" panose="02050604050505020204" pitchFamily="18" charset="0"/>
              </a:rPr>
              <a:t>saling</a:t>
            </a:r>
            <a:r>
              <a:rPr lang="en-US" sz="2400" dirty="0">
                <a:latin typeface="Bookman Old Style" panose="02050604050505020204" pitchFamily="18" charset="0"/>
              </a:rPr>
              <a:t> </a:t>
            </a:r>
            <a:r>
              <a:rPr lang="en-US" sz="2400" dirty="0" err="1">
                <a:latin typeface="Bookman Old Style" panose="02050604050505020204" pitchFamily="18" charset="0"/>
              </a:rPr>
              <a:t>memampukan</a:t>
            </a:r>
            <a:r>
              <a:rPr lang="en-US" sz="2400" dirty="0">
                <a:latin typeface="Bookman Old Style" panose="02050604050505020204" pitchFamily="18" charset="0"/>
              </a:rPr>
              <a:t>.</a:t>
            </a:r>
          </a:p>
          <a:p>
            <a:pPr marL="457200" indent="-457200" algn="just">
              <a:buFont typeface="+mj-lt"/>
              <a:buAutoNum type="arabicPeriod" startAt="7"/>
            </a:pPr>
            <a:r>
              <a:rPr lang="en-US" sz="2400" dirty="0" err="1">
                <a:latin typeface="Bookman Old Style" panose="02050604050505020204" pitchFamily="18" charset="0"/>
              </a:rPr>
              <a:t>Inovasi</a:t>
            </a:r>
            <a:r>
              <a:rPr lang="en-US" sz="2400" dirty="0">
                <a:latin typeface="Bookman Old Style" panose="02050604050505020204" pitchFamily="18" charset="0"/>
              </a:rPr>
              <a:t> </a:t>
            </a:r>
            <a:r>
              <a:rPr lang="en-US" sz="2400" dirty="0" err="1">
                <a:latin typeface="Bookman Old Style" panose="02050604050505020204" pitchFamily="18" charset="0"/>
              </a:rPr>
              <a:t>Sumber</a:t>
            </a:r>
            <a:r>
              <a:rPr lang="en-US" sz="2400" dirty="0">
                <a:latin typeface="Bookman Old Style" panose="02050604050505020204" pitchFamily="18" charset="0"/>
              </a:rPr>
              <a:t> Daya </a:t>
            </a:r>
            <a:r>
              <a:rPr lang="en-US" sz="2400" dirty="0" err="1">
                <a:latin typeface="Bookman Old Style" panose="02050604050505020204" pitchFamily="18" charset="0"/>
              </a:rPr>
              <a:t>Manusia</a:t>
            </a:r>
            <a:r>
              <a:rPr lang="en-US" sz="2400" dirty="0">
                <a:latin typeface="Bookman Old Style" panose="02050604050505020204" pitchFamily="18" charset="0"/>
              </a:rPr>
              <a:t>: </a:t>
            </a:r>
            <a:r>
              <a:rPr lang="en-US" sz="2400" dirty="0" err="1">
                <a:latin typeface="Bookman Old Style" panose="02050604050505020204" pitchFamily="18" charset="0"/>
              </a:rPr>
              <a:t>sebagai</a:t>
            </a:r>
            <a:r>
              <a:rPr lang="en-US" sz="2400" dirty="0">
                <a:latin typeface="Bookman Old Style" panose="02050604050505020204" pitchFamily="18" charset="0"/>
              </a:rPr>
              <a:t> </a:t>
            </a:r>
            <a:r>
              <a:rPr lang="en-US" sz="2400" dirty="0" err="1">
                <a:latin typeface="Bookman Old Style" panose="02050604050505020204" pitchFamily="18" charset="0"/>
              </a:rPr>
              <a:t>perubahan</a:t>
            </a:r>
            <a:r>
              <a:rPr lang="en-US" sz="2400" dirty="0">
                <a:latin typeface="Bookman Old Style" panose="02050604050505020204" pitchFamily="18" charset="0"/>
              </a:rPr>
              <a:t> </a:t>
            </a:r>
            <a:r>
              <a:rPr lang="en-US" sz="2400" dirty="0" err="1">
                <a:latin typeface="Bookman Old Style" panose="02050604050505020204" pitchFamily="18" charset="0"/>
              </a:rPr>
              <a:t>kebijakan</a:t>
            </a:r>
            <a:r>
              <a:rPr lang="en-US" sz="2400" dirty="0">
                <a:latin typeface="Bookman Old Style" panose="02050604050505020204" pitchFamily="18" charset="0"/>
              </a:rPr>
              <a:t>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meningkatkan</a:t>
            </a:r>
            <a:r>
              <a:rPr lang="en-US" sz="2400" dirty="0">
                <a:latin typeface="Bookman Old Style" panose="02050604050505020204" pitchFamily="18" charset="0"/>
              </a:rPr>
              <a:t> </a:t>
            </a:r>
            <a:r>
              <a:rPr lang="en-US" sz="2400" dirty="0" err="1">
                <a:latin typeface="Bookman Old Style" panose="02050604050505020204" pitchFamily="18" charset="0"/>
              </a:rPr>
              <a:t>kualitas</a:t>
            </a:r>
            <a:r>
              <a:rPr lang="en-US" sz="2400" dirty="0">
                <a:latin typeface="Bookman Old Style" panose="02050604050505020204" pitchFamily="18" charset="0"/>
              </a:rPr>
              <a:t> tata </a:t>
            </a:r>
            <a:r>
              <a:rPr lang="en-US" sz="2400" dirty="0" err="1">
                <a:latin typeface="Bookman Old Style" panose="02050604050505020204" pitchFamily="18" charset="0"/>
              </a:rPr>
              <a:t>nilai</a:t>
            </a:r>
            <a:r>
              <a:rPr lang="en-US" sz="2400" dirty="0">
                <a:latin typeface="Bookman Old Style" panose="02050604050505020204" pitchFamily="18" charset="0"/>
              </a:rPr>
              <a:t> dan </a:t>
            </a:r>
            <a:r>
              <a:rPr lang="en-US" sz="2400" dirty="0" err="1">
                <a:latin typeface="Bookman Old Style" panose="02050604050505020204" pitchFamily="18" charset="0"/>
              </a:rPr>
              <a:t>kapasitas</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SDM.</a:t>
            </a:r>
          </a:p>
          <a:p>
            <a:pPr marL="457200" indent="-457200" algn="just">
              <a:buAutoNum type="alphaUcPeriod"/>
            </a:pPr>
            <a:endParaRPr lang="en-US" sz="2400" b="1" dirty="0">
              <a:latin typeface="Bookman Old Style" panose="02050604050505020204" pitchFamily="18" charset="0"/>
            </a:endParaRPr>
          </a:p>
        </p:txBody>
      </p:sp>
    </p:spTree>
    <p:extLst>
      <p:ext uri="{BB962C8B-B14F-4D97-AF65-F5344CB8AC3E}">
        <p14:creationId xmlns:p14="http://schemas.microsoft.com/office/powerpoint/2010/main" val="2374006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844101"/>
            <a:ext cx="11357113" cy="562527"/>
          </a:xfrm>
        </p:spPr>
        <p:txBody>
          <a:bodyPr/>
          <a:lstStyle/>
          <a:p>
            <a:r>
              <a:rPr lang="id-ID" dirty="0"/>
              <a:t>Prinsip Inovasi Daerah</a:t>
            </a:r>
          </a:p>
        </p:txBody>
      </p:sp>
      <p:sp>
        <p:nvSpPr>
          <p:cNvPr id="5" name="Oval 4"/>
          <p:cNvSpPr/>
          <p:nvPr/>
        </p:nvSpPr>
        <p:spPr>
          <a:xfrm>
            <a:off x="5354188" y="3019511"/>
            <a:ext cx="1767530" cy="2054921"/>
          </a:xfrm>
          <a:prstGeom prst="ellipse">
            <a:avLst/>
          </a:prstGeom>
          <a:solidFill>
            <a:schemeClr val="bg1"/>
          </a:solidFill>
          <a:ln w="6350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lIns="95520" tIns="47760" rIns="95520" bIns="47760" rtlCol="0" anchor="ctr"/>
          <a:lstStyle/>
          <a:p>
            <a:pPr algn="ctr"/>
            <a:endParaRPr lang="pl-PL" sz="1654">
              <a:solidFill>
                <a:schemeClr val="tx1"/>
              </a:solidFill>
              <a:latin typeface="+mj-lt"/>
            </a:endParaRPr>
          </a:p>
        </p:txBody>
      </p:sp>
      <p:sp>
        <p:nvSpPr>
          <p:cNvPr id="6" name="Oval Callout 5"/>
          <p:cNvSpPr/>
          <p:nvPr/>
        </p:nvSpPr>
        <p:spPr>
          <a:xfrm rot="1946687">
            <a:off x="6992681" y="1917680"/>
            <a:ext cx="1056575" cy="1254503"/>
          </a:xfrm>
          <a:prstGeom prst="wedgeEllipseCallout">
            <a:avLst/>
          </a:prstGeom>
          <a:solidFill>
            <a:schemeClr val="accent4"/>
          </a:solidFill>
          <a:ln w="635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lIns="95520" tIns="47760" rIns="95520" bIns="47760" rtlCol="0" anchor="ctr"/>
          <a:lstStyle/>
          <a:p>
            <a:pPr algn="ctr"/>
            <a:endParaRPr lang="pl-PL" sz="1654">
              <a:solidFill>
                <a:schemeClr val="tx1"/>
              </a:solidFill>
              <a:latin typeface="+mj-lt"/>
            </a:endParaRPr>
          </a:p>
        </p:txBody>
      </p:sp>
      <p:sp>
        <p:nvSpPr>
          <p:cNvPr id="7" name="Oval Callout 6"/>
          <p:cNvSpPr/>
          <p:nvPr/>
        </p:nvSpPr>
        <p:spPr>
          <a:xfrm rot="3754492">
            <a:off x="7290238" y="2842732"/>
            <a:ext cx="1153677" cy="1079055"/>
          </a:xfrm>
          <a:prstGeom prst="wedgeEllipseCallout">
            <a:avLst/>
          </a:prstGeom>
          <a:solidFill>
            <a:schemeClr val="accent3"/>
          </a:solidFill>
          <a:ln w="63500">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95520" tIns="47760" rIns="95520" bIns="47760" rtlCol="0" anchor="ctr"/>
          <a:lstStyle/>
          <a:p>
            <a:pPr algn="ctr"/>
            <a:endParaRPr lang="pl-PL" sz="1654">
              <a:solidFill>
                <a:schemeClr val="tx1"/>
              </a:solidFill>
              <a:latin typeface="+mj-lt"/>
            </a:endParaRPr>
          </a:p>
        </p:txBody>
      </p:sp>
      <p:sp>
        <p:nvSpPr>
          <p:cNvPr id="8" name="Oval Callout 7"/>
          <p:cNvSpPr/>
          <p:nvPr/>
        </p:nvSpPr>
        <p:spPr>
          <a:xfrm rot="4886451">
            <a:off x="7353720" y="3662969"/>
            <a:ext cx="1228368" cy="1079055"/>
          </a:xfrm>
          <a:prstGeom prst="wedgeEllipseCallout">
            <a:avLst/>
          </a:prstGeom>
          <a:solidFill>
            <a:schemeClr val="accent2"/>
          </a:solidFill>
          <a:ln w="635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lIns="95520" tIns="47760" rIns="95520" bIns="47760" rtlCol="0" anchor="ctr"/>
          <a:lstStyle/>
          <a:p>
            <a:pPr algn="ctr"/>
            <a:endParaRPr lang="pl-PL" sz="1654">
              <a:solidFill>
                <a:schemeClr val="tx1"/>
              </a:solidFill>
              <a:latin typeface="+mj-lt"/>
            </a:endParaRPr>
          </a:p>
        </p:txBody>
      </p:sp>
      <p:sp>
        <p:nvSpPr>
          <p:cNvPr id="9" name="Oval Callout 8"/>
          <p:cNvSpPr/>
          <p:nvPr/>
        </p:nvSpPr>
        <p:spPr>
          <a:xfrm rot="6512479">
            <a:off x="7139162" y="4494817"/>
            <a:ext cx="1228368" cy="1079055"/>
          </a:xfrm>
          <a:prstGeom prst="wedgeEllipseCallout">
            <a:avLst/>
          </a:prstGeom>
          <a:solidFill>
            <a:schemeClr val="accent1"/>
          </a:solidFill>
          <a:ln w="6350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lIns="95520" tIns="47760" rIns="95520" bIns="47760" rtlCol="0" anchor="ctr"/>
          <a:lstStyle/>
          <a:p>
            <a:pPr algn="ctr"/>
            <a:endParaRPr lang="pl-PL" sz="1654">
              <a:solidFill>
                <a:schemeClr val="tx1"/>
              </a:solidFill>
              <a:latin typeface="+mj-lt"/>
            </a:endParaRPr>
          </a:p>
        </p:txBody>
      </p:sp>
      <p:sp>
        <p:nvSpPr>
          <p:cNvPr id="10" name="TextBox 9"/>
          <p:cNvSpPr txBox="1"/>
          <p:nvPr/>
        </p:nvSpPr>
        <p:spPr>
          <a:xfrm>
            <a:off x="7391752" y="4043249"/>
            <a:ext cx="1119352" cy="483034"/>
          </a:xfrm>
          <a:prstGeom prst="rect">
            <a:avLst/>
          </a:prstGeom>
          <a:noFill/>
        </p:spPr>
        <p:txBody>
          <a:bodyPr wrap="square" lIns="95520" tIns="47760" rIns="95520" bIns="47760" rtlCol="0">
            <a:spAutoFit/>
          </a:bodyPr>
          <a:lstStyle/>
          <a:p>
            <a:pPr algn="ctr"/>
            <a:r>
              <a:rPr lang="id-ID" sz="3768" b="1" baseline="30000" dirty="0">
                <a:solidFill>
                  <a:schemeClr val="tx2"/>
                </a:solidFill>
                <a:latin typeface="+mj-lt"/>
              </a:rPr>
              <a:t>7</a:t>
            </a:r>
            <a:endParaRPr lang="en-US" sz="3768" b="1" baseline="30000" dirty="0">
              <a:solidFill>
                <a:schemeClr val="tx2"/>
              </a:solidFill>
              <a:latin typeface="+mj-lt"/>
            </a:endParaRPr>
          </a:p>
        </p:txBody>
      </p:sp>
      <p:sp>
        <p:nvSpPr>
          <p:cNvPr id="11" name="Oval Callout 10"/>
          <p:cNvSpPr/>
          <p:nvPr/>
        </p:nvSpPr>
        <p:spPr>
          <a:xfrm rot="19653313" flipH="1">
            <a:off x="4110357" y="2142636"/>
            <a:ext cx="1056575" cy="1254503"/>
          </a:xfrm>
          <a:prstGeom prst="wedgeEllipseCallout">
            <a:avLst/>
          </a:prstGeom>
          <a:solidFill>
            <a:schemeClr val="accent1"/>
          </a:solidFill>
          <a:ln w="6350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lIns="95520" tIns="47760" rIns="95520" bIns="47760" rtlCol="0" anchor="ctr"/>
          <a:lstStyle/>
          <a:p>
            <a:pPr algn="ctr"/>
            <a:endParaRPr lang="pl-PL" sz="1654">
              <a:solidFill>
                <a:schemeClr val="tx1"/>
              </a:solidFill>
              <a:latin typeface="+mj-lt"/>
            </a:endParaRPr>
          </a:p>
        </p:txBody>
      </p:sp>
      <p:sp>
        <p:nvSpPr>
          <p:cNvPr id="12" name="Oval Callout 11"/>
          <p:cNvSpPr/>
          <p:nvPr/>
        </p:nvSpPr>
        <p:spPr>
          <a:xfrm rot="17845508" flipH="1">
            <a:off x="3916819" y="3178106"/>
            <a:ext cx="1228368" cy="1079055"/>
          </a:xfrm>
          <a:prstGeom prst="wedgeEllipseCallout">
            <a:avLst/>
          </a:prstGeom>
          <a:solidFill>
            <a:schemeClr val="accent2"/>
          </a:solidFill>
          <a:ln w="635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lIns="95520" tIns="47760" rIns="95520" bIns="47760" rtlCol="0" anchor="ctr"/>
          <a:lstStyle/>
          <a:p>
            <a:pPr algn="ctr"/>
            <a:endParaRPr lang="pl-PL" sz="1654">
              <a:solidFill>
                <a:schemeClr val="tx1"/>
              </a:solidFill>
              <a:latin typeface="+mj-lt"/>
            </a:endParaRPr>
          </a:p>
        </p:txBody>
      </p:sp>
      <p:sp>
        <p:nvSpPr>
          <p:cNvPr id="13" name="Oval Callout 12"/>
          <p:cNvSpPr/>
          <p:nvPr/>
        </p:nvSpPr>
        <p:spPr>
          <a:xfrm rot="16713549" flipH="1">
            <a:off x="3916818" y="4061734"/>
            <a:ext cx="1228368" cy="1079055"/>
          </a:xfrm>
          <a:prstGeom prst="wedgeEllipseCallout">
            <a:avLst/>
          </a:prstGeom>
          <a:solidFill>
            <a:schemeClr val="accent3"/>
          </a:solidFill>
          <a:ln w="63500">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95520" tIns="47760" rIns="95520" bIns="47760" rtlCol="0" anchor="ctr"/>
          <a:lstStyle/>
          <a:p>
            <a:pPr algn="ctr"/>
            <a:endParaRPr lang="pl-PL" sz="1654">
              <a:solidFill>
                <a:schemeClr val="tx1"/>
              </a:solidFill>
              <a:latin typeface="+mj-lt"/>
            </a:endParaRPr>
          </a:p>
        </p:txBody>
      </p:sp>
      <p:sp>
        <p:nvSpPr>
          <p:cNvPr id="14" name="Oval Callout 13"/>
          <p:cNvSpPr/>
          <p:nvPr/>
        </p:nvSpPr>
        <p:spPr>
          <a:xfrm rot="15087521" flipH="1">
            <a:off x="4136653" y="4911941"/>
            <a:ext cx="1228368" cy="1079055"/>
          </a:xfrm>
          <a:prstGeom prst="wedgeEllipseCallout">
            <a:avLst/>
          </a:prstGeom>
          <a:solidFill>
            <a:schemeClr val="accent4"/>
          </a:solidFill>
          <a:ln w="635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lIns="95520" tIns="47760" rIns="95520" bIns="47760" rtlCol="0" anchor="ctr"/>
          <a:lstStyle/>
          <a:p>
            <a:pPr algn="ctr"/>
            <a:endParaRPr lang="pl-PL" sz="1654">
              <a:solidFill>
                <a:schemeClr val="tx1"/>
              </a:solidFill>
              <a:latin typeface="+mj-lt"/>
            </a:endParaRPr>
          </a:p>
        </p:txBody>
      </p:sp>
      <p:sp>
        <p:nvSpPr>
          <p:cNvPr id="15" name="TextBox 14"/>
          <p:cNvSpPr txBox="1"/>
          <p:nvPr/>
        </p:nvSpPr>
        <p:spPr>
          <a:xfrm>
            <a:off x="7257399" y="3175904"/>
            <a:ext cx="1119352" cy="483034"/>
          </a:xfrm>
          <a:prstGeom prst="rect">
            <a:avLst/>
          </a:prstGeom>
          <a:noFill/>
        </p:spPr>
        <p:txBody>
          <a:bodyPr wrap="square" lIns="95520" tIns="47760" rIns="95520" bIns="47760" rtlCol="0">
            <a:spAutoFit/>
          </a:bodyPr>
          <a:lstStyle/>
          <a:p>
            <a:pPr algn="ctr"/>
            <a:r>
              <a:rPr lang="id-ID" sz="3768" b="1" baseline="30000" dirty="0">
                <a:solidFill>
                  <a:schemeClr val="tx2"/>
                </a:solidFill>
                <a:latin typeface="+mj-lt"/>
              </a:rPr>
              <a:t>6</a:t>
            </a:r>
            <a:endParaRPr lang="en-US" sz="3768" b="1" baseline="30000" dirty="0">
              <a:solidFill>
                <a:schemeClr val="tx2"/>
              </a:solidFill>
              <a:latin typeface="+mj-lt"/>
            </a:endParaRPr>
          </a:p>
        </p:txBody>
      </p:sp>
      <p:sp>
        <p:nvSpPr>
          <p:cNvPr id="16" name="TextBox 15"/>
          <p:cNvSpPr txBox="1"/>
          <p:nvPr/>
        </p:nvSpPr>
        <p:spPr>
          <a:xfrm>
            <a:off x="6944632" y="2479753"/>
            <a:ext cx="1119352" cy="483034"/>
          </a:xfrm>
          <a:prstGeom prst="rect">
            <a:avLst/>
          </a:prstGeom>
          <a:noFill/>
        </p:spPr>
        <p:txBody>
          <a:bodyPr wrap="square" lIns="95520" tIns="47760" rIns="95520" bIns="47760" rtlCol="0">
            <a:spAutoFit/>
          </a:bodyPr>
          <a:lstStyle/>
          <a:p>
            <a:pPr algn="ctr"/>
            <a:r>
              <a:rPr lang="id-ID" sz="3768" b="1" baseline="30000" dirty="0">
                <a:solidFill>
                  <a:schemeClr val="tx2"/>
                </a:solidFill>
                <a:latin typeface="+mj-lt"/>
              </a:rPr>
              <a:t>5</a:t>
            </a:r>
            <a:endParaRPr lang="en-US" sz="3768" b="1" baseline="30000" dirty="0">
              <a:solidFill>
                <a:schemeClr val="tx2"/>
              </a:solidFill>
              <a:latin typeface="+mj-lt"/>
            </a:endParaRPr>
          </a:p>
        </p:txBody>
      </p:sp>
      <p:sp>
        <p:nvSpPr>
          <p:cNvPr id="17" name="TextBox 16"/>
          <p:cNvSpPr txBox="1"/>
          <p:nvPr/>
        </p:nvSpPr>
        <p:spPr>
          <a:xfrm>
            <a:off x="7217755" y="4701482"/>
            <a:ext cx="1119352" cy="483034"/>
          </a:xfrm>
          <a:prstGeom prst="rect">
            <a:avLst/>
          </a:prstGeom>
          <a:noFill/>
        </p:spPr>
        <p:txBody>
          <a:bodyPr wrap="square" lIns="95520" tIns="47760" rIns="95520" bIns="47760" rtlCol="0">
            <a:spAutoFit/>
          </a:bodyPr>
          <a:lstStyle/>
          <a:p>
            <a:pPr algn="ctr"/>
            <a:r>
              <a:rPr lang="id-ID" sz="3768" b="1" baseline="30000" dirty="0">
                <a:solidFill>
                  <a:schemeClr val="tx2"/>
                </a:solidFill>
                <a:latin typeface="+mj-lt"/>
              </a:rPr>
              <a:t>8</a:t>
            </a:r>
            <a:endParaRPr lang="en-US" sz="3768" b="1" baseline="30000" dirty="0">
              <a:solidFill>
                <a:schemeClr val="tx2"/>
              </a:solidFill>
              <a:latin typeface="+mj-lt"/>
            </a:endParaRPr>
          </a:p>
        </p:txBody>
      </p:sp>
      <p:sp>
        <p:nvSpPr>
          <p:cNvPr id="18" name="TextBox 17"/>
          <p:cNvSpPr txBox="1"/>
          <p:nvPr/>
        </p:nvSpPr>
        <p:spPr>
          <a:xfrm>
            <a:off x="3919638" y="4515177"/>
            <a:ext cx="1119352" cy="483034"/>
          </a:xfrm>
          <a:prstGeom prst="rect">
            <a:avLst/>
          </a:prstGeom>
          <a:noFill/>
        </p:spPr>
        <p:txBody>
          <a:bodyPr wrap="square" lIns="95520" tIns="47760" rIns="95520" bIns="47760" rtlCol="0">
            <a:spAutoFit/>
          </a:bodyPr>
          <a:lstStyle/>
          <a:p>
            <a:pPr algn="ctr"/>
            <a:r>
              <a:rPr lang="en-US" sz="3768" b="1" baseline="30000" dirty="0">
                <a:solidFill>
                  <a:schemeClr val="tx2"/>
                </a:solidFill>
                <a:latin typeface="+mj-lt"/>
              </a:rPr>
              <a:t>3</a:t>
            </a:r>
          </a:p>
        </p:txBody>
      </p:sp>
      <p:sp>
        <p:nvSpPr>
          <p:cNvPr id="19" name="TextBox 18"/>
          <p:cNvSpPr txBox="1"/>
          <p:nvPr/>
        </p:nvSpPr>
        <p:spPr>
          <a:xfrm>
            <a:off x="3952186" y="3583367"/>
            <a:ext cx="1119352" cy="483034"/>
          </a:xfrm>
          <a:prstGeom prst="rect">
            <a:avLst/>
          </a:prstGeom>
          <a:noFill/>
        </p:spPr>
        <p:txBody>
          <a:bodyPr wrap="square" lIns="95520" tIns="47760" rIns="95520" bIns="47760" rtlCol="0">
            <a:spAutoFit/>
          </a:bodyPr>
          <a:lstStyle/>
          <a:p>
            <a:pPr algn="ctr"/>
            <a:r>
              <a:rPr lang="id-ID" sz="3768" b="1" baseline="30000" dirty="0">
                <a:solidFill>
                  <a:schemeClr val="tx2"/>
                </a:solidFill>
                <a:latin typeface="+mj-lt"/>
              </a:rPr>
              <a:t>2</a:t>
            </a:r>
            <a:endParaRPr lang="en-US" sz="3768" b="1" baseline="30000" dirty="0">
              <a:solidFill>
                <a:schemeClr val="tx2"/>
              </a:solidFill>
              <a:latin typeface="+mj-lt"/>
            </a:endParaRPr>
          </a:p>
        </p:txBody>
      </p:sp>
      <p:sp>
        <p:nvSpPr>
          <p:cNvPr id="20" name="TextBox 19"/>
          <p:cNvSpPr txBox="1"/>
          <p:nvPr/>
        </p:nvSpPr>
        <p:spPr>
          <a:xfrm>
            <a:off x="3934681" y="2479753"/>
            <a:ext cx="1119352" cy="483034"/>
          </a:xfrm>
          <a:prstGeom prst="rect">
            <a:avLst/>
          </a:prstGeom>
          <a:noFill/>
        </p:spPr>
        <p:txBody>
          <a:bodyPr wrap="square" lIns="95520" tIns="47760" rIns="95520" bIns="47760" rtlCol="0">
            <a:spAutoFit/>
          </a:bodyPr>
          <a:lstStyle/>
          <a:p>
            <a:pPr algn="ctr"/>
            <a:r>
              <a:rPr lang="en-US" sz="3768" b="1" baseline="30000" dirty="0">
                <a:solidFill>
                  <a:schemeClr val="tx2"/>
                </a:solidFill>
                <a:latin typeface="+mj-lt"/>
              </a:rPr>
              <a:t>1</a:t>
            </a:r>
          </a:p>
        </p:txBody>
      </p:sp>
      <p:sp>
        <p:nvSpPr>
          <p:cNvPr id="21" name="TextBox 20"/>
          <p:cNvSpPr txBox="1"/>
          <p:nvPr/>
        </p:nvSpPr>
        <p:spPr>
          <a:xfrm>
            <a:off x="4140417" y="5396762"/>
            <a:ext cx="1119352" cy="483034"/>
          </a:xfrm>
          <a:prstGeom prst="rect">
            <a:avLst/>
          </a:prstGeom>
          <a:noFill/>
        </p:spPr>
        <p:txBody>
          <a:bodyPr wrap="square" lIns="95520" tIns="47760" rIns="95520" bIns="47760" rtlCol="0">
            <a:spAutoFit/>
          </a:bodyPr>
          <a:lstStyle/>
          <a:p>
            <a:pPr algn="ctr"/>
            <a:r>
              <a:rPr lang="id-ID" sz="3768" b="1" baseline="30000" dirty="0">
                <a:solidFill>
                  <a:schemeClr val="tx2"/>
                </a:solidFill>
                <a:latin typeface="+mj-lt"/>
              </a:rPr>
              <a:t>4</a:t>
            </a:r>
            <a:endParaRPr lang="en-US" sz="3768" b="1" baseline="30000" dirty="0">
              <a:solidFill>
                <a:schemeClr val="tx2"/>
              </a:solidFill>
              <a:latin typeface="+mj-lt"/>
            </a:endParaRPr>
          </a:p>
        </p:txBody>
      </p:sp>
      <p:sp>
        <p:nvSpPr>
          <p:cNvPr id="22" name="Rectangle 21"/>
          <p:cNvSpPr/>
          <p:nvPr/>
        </p:nvSpPr>
        <p:spPr>
          <a:xfrm>
            <a:off x="5507383" y="3616037"/>
            <a:ext cx="1519973" cy="1001829"/>
          </a:xfrm>
          <a:prstGeom prst="rect">
            <a:avLst/>
          </a:prstGeom>
        </p:spPr>
        <p:txBody>
          <a:bodyPr wrap="square" lIns="95520" tIns="47760" rIns="95520" bIns="47760">
            <a:spAutoFit/>
          </a:bodyPr>
          <a:lstStyle/>
          <a:p>
            <a:pPr algn="ctr"/>
            <a:r>
              <a:rPr lang="id-ID" sz="1471" b="1" dirty="0">
                <a:ea typeface="Montserrat" charset="0"/>
                <a:cs typeface="Montserrat" charset="0"/>
              </a:rPr>
              <a:t>Prinsip </a:t>
            </a:r>
            <a:r>
              <a:rPr lang="id-ID" sz="1471" b="1" dirty="0"/>
              <a:t>Dalam merumuskan kebijakan inovasi </a:t>
            </a:r>
            <a:endParaRPr lang="en-US" sz="1471" b="1" dirty="0">
              <a:ea typeface="Montserrat" charset="0"/>
              <a:cs typeface="Montserrat" charset="0"/>
            </a:endParaRPr>
          </a:p>
        </p:txBody>
      </p:sp>
      <p:sp>
        <p:nvSpPr>
          <p:cNvPr id="23" name="Text Placeholder 5"/>
          <p:cNvSpPr txBox="1">
            <a:spLocks/>
          </p:cNvSpPr>
          <p:nvPr/>
        </p:nvSpPr>
        <p:spPr>
          <a:xfrm>
            <a:off x="1200802" y="2621749"/>
            <a:ext cx="2455223" cy="528498"/>
          </a:xfrm>
          <a:prstGeom prst="rect">
            <a:avLst/>
          </a:prstGeom>
        </p:spPr>
        <p:txBody>
          <a:bodyPr vert="horz" lIns="95520" tIns="47760" rIns="95520" bIns="4776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471" b="1" i="1" dirty="0"/>
              <a:t>Peningkatan efisiensi </a:t>
            </a:r>
          </a:p>
        </p:txBody>
      </p:sp>
      <p:sp>
        <p:nvSpPr>
          <p:cNvPr id="24" name="Text Placeholder 5"/>
          <p:cNvSpPr txBox="1">
            <a:spLocks/>
          </p:cNvSpPr>
          <p:nvPr/>
        </p:nvSpPr>
        <p:spPr>
          <a:xfrm>
            <a:off x="1021977" y="3589922"/>
            <a:ext cx="2817499" cy="528498"/>
          </a:xfrm>
          <a:prstGeom prst="rect">
            <a:avLst/>
          </a:prstGeom>
        </p:spPr>
        <p:txBody>
          <a:bodyPr vert="horz" lIns="95520" tIns="47760" rIns="95520" bIns="4776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471" b="1" i="1" dirty="0"/>
              <a:t>Perbaikan efektivitas </a:t>
            </a:r>
          </a:p>
        </p:txBody>
      </p:sp>
      <p:sp>
        <p:nvSpPr>
          <p:cNvPr id="25" name="Text Placeholder 5"/>
          <p:cNvSpPr txBox="1">
            <a:spLocks/>
          </p:cNvSpPr>
          <p:nvPr/>
        </p:nvSpPr>
        <p:spPr>
          <a:xfrm>
            <a:off x="1021976" y="4325532"/>
            <a:ext cx="2767605" cy="528498"/>
          </a:xfrm>
          <a:prstGeom prst="rect">
            <a:avLst/>
          </a:prstGeom>
        </p:spPr>
        <p:txBody>
          <a:bodyPr vert="horz" lIns="95520" tIns="47760" rIns="95520" bIns="4776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471" b="1" i="1" dirty="0"/>
              <a:t>Perbaikan kualitas pelayanan </a:t>
            </a:r>
          </a:p>
        </p:txBody>
      </p:sp>
      <p:sp>
        <p:nvSpPr>
          <p:cNvPr id="26" name="Text Placeholder 5"/>
          <p:cNvSpPr txBox="1">
            <a:spLocks/>
          </p:cNvSpPr>
          <p:nvPr/>
        </p:nvSpPr>
        <p:spPr>
          <a:xfrm>
            <a:off x="1483944" y="5353750"/>
            <a:ext cx="2522352" cy="528498"/>
          </a:xfrm>
          <a:prstGeom prst="rect">
            <a:avLst/>
          </a:prstGeom>
        </p:spPr>
        <p:txBody>
          <a:bodyPr vert="horz" lIns="95520" tIns="47760" rIns="95520" bIns="4776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471" b="1" i="1" dirty="0"/>
              <a:t>Tidak ada konflik kepentingan </a:t>
            </a:r>
          </a:p>
        </p:txBody>
      </p:sp>
      <p:sp>
        <p:nvSpPr>
          <p:cNvPr id="27" name="Text Placeholder 5"/>
          <p:cNvSpPr txBox="1">
            <a:spLocks/>
          </p:cNvSpPr>
          <p:nvPr/>
        </p:nvSpPr>
        <p:spPr>
          <a:xfrm>
            <a:off x="7951428" y="2044960"/>
            <a:ext cx="2819846" cy="528498"/>
          </a:xfrm>
          <a:prstGeom prst="rect">
            <a:avLst/>
          </a:prstGeom>
        </p:spPr>
        <p:txBody>
          <a:bodyPr vert="horz" lIns="95520" tIns="47760" rIns="95520" bIns="4776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471" b="1" i="1" dirty="0"/>
              <a:t>Berorientasi kepada kepentingan umum </a:t>
            </a:r>
          </a:p>
        </p:txBody>
      </p:sp>
      <p:sp>
        <p:nvSpPr>
          <p:cNvPr id="28" name="Text Placeholder 5"/>
          <p:cNvSpPr txBox="1">
            <a:spLocks/>
          </p:cNvSpPr>
          <p:nvPr/>
        </p:nvSpPr>
        <p:spPr>
          <a:xfrm>
            <a:off x="8241851" y="2911157"/>
            <a:ext cx="2381807" cy="528498"/>
          </a:xfrm>
          <a:prstGeom prst="rect">
            <a:avLst/>
          </a:prstGeom>
        </p:spPr>
        <p:txBody>
          <a:bodyPr vert="horz" lIns="95520" tIns="47760" rIns="95520" bIns="4776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471" b="1" i="1" dirty="0"/>
              <a:t>Dilakukan secara terbuka </a:t>
            </a:r>
          </a:p>
        </p:txBody>
      </p:sp>
      <p:sp>
        <p:nvSpPr>
          <p:cNvPr id="29" name="Text Placeholder 5"/>
          <p:cNvSpPr txBox="1">
            <a:spLocks/>
          </p:cNvSpPr>
          <p:nvPr/>
        </p:nvSpPr>
        <p:spPr>
          <a:xfrm>
            <a:off x="8412145" y="3849242"/>
            <a:ext cx="2531357" cy="528498"/>
          </a:xfrm>
          <a:prstGeom prst="rect">
            <a:avLst/>
          </a:prstGeom>
        </p:spPr>
        <p:txBody>
          <a:bodyPr vert="horz" lIns="95520" tIns="47760" rIns="95520" bIns="4776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471" b="1" i="1" dirty="0"/>
              <a:t>Memenuhi nilai-nilai kepatutan; dan </a:t>
            </a:r>
          </a:p>
        </p:txBody>
      </p:sp>
      <p:sp>
        <p:nvSpPr>
          <p:cNvPr id="30" name="Text Placeholder 5"/>
          <p:cNvSpPr txBox="1">
            <a:spLocks/>
          </p:cNvSpPr>
          <p:nvPr/>
        </p:nvSpPr>
        <p:spPr>
          <a:xfrm>
            <a:off x="8131431" y="4760406"/>
            <a:ext cx="2771709" cy="528498"/>
          </a:xfrm>
          <a:prstGeom prst="rect">
            <a:avLst/>
          </a:prstGeom>
        </p:spPr>
        <p:txBody>
          <a:bodyPr vert="horz" lIns="95520" tIns="47760" rIns="95520" bIns="4776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471" b="1" i="1" dirty="0"/>
              <a:t>Dapat dipertanggungjawabkan hasilnya tidak untuk kepentingan diri sendiri. </a:t>
            </a:r>
          </a:p>
        </p:txBody>
      </p:sp>
      <p:sp>
        <p:nvSpPr>
          <p:cNvPr id="31" name="Oval Callout 12">
            <a:extLst>
              <a:ext uri="{FF2B5EF4-FFF2-40B4-BE49-F238E27FC236}">
                <a16:creationId xmlns:a16="http://schemas.microsoft.com/office/drawing/2014/main" id="{C6BA2984-C66A-5388-7611-216405472351}"/>
              </a:ext>
            </a:extLst>
          </p:cNvPr>
          <p:cNvSpPr/>
          <p:nvPr/>
        </p:nvSpPr>
        <p:spPr>
          <a:xfrm rot="9745282" flipH="1">
            <a:off x="6746579" y="5014329"/>
            <a:ext cx="1228368" cy="1079055"/>
          </a:xfrm>
          <a:prstGeom prst="wedgeEllipseCallout">
            <a:avLst/>
          </a:prstGeom>
          <a:solidFill>
            <a:schemeClr val="accent3"/>
          </a:solidFill>
          <a:ln w="63500">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95520" tIns="47760" rIns="95520" bIns="47760" rtlCol="0" anchor="ctr"/>
          <a:lstStyle/>
          <a:p>
            <a:pPr algn="ctr"/>
            <a:endParaRPr lang="pl-PL" sz="1654">
              <a:solidFill>
                <a:schemeClr val="tx1"/>
              </a:solidFill>
              <a:latin typeface="+mj-lt"/>
            </a:endParaRPr>
          </a:p>
        </p:txBody>
      </p:sp>
      <p:sp>
        <p:nvSpPr>
          <p:cNvPr id="34" name="TextBox 33">
            <a:extLst>
              <a:ext uri="{FF2B5EF4-FFF2-40B4-BE49-F238E27FC236}">
                <a16:creationId xmlns:a16="http://schemas.microsoft.com/office/drawing/2014/main" id="{8970E9CD-A2EF-D06A-F513-BF66AD7861B3}"/>
              </a:ext>
            </a:extLst>
          </p:cNvPr>
          <p:cNvSpPr txBox="1"/>
          <p:nvPr/>
        </p:nvSpPr>
        <p:spPr>
          <a:xfrm>
            <a:off x="6792453" y="5387070"/>
            <a:ext cx="1119352" cy="483034"/>
          </a:xfrm>
          <a:prstGeom prst="rect">
            <a:avLst/>
          </a:prstGeom>
          <a:noFill/>
        </p:spPr>
        <p:txBody>
          <a:bodyPr wrap="square" lIns="95520" tIns="47760" rIns="95520" bIns="47760" rtlCol="0">
            <a:spAutoFit/>
          </a:bodyPr>
          <a:lstStyle/>
          <a:p>
            <a:pPr algn="ctr"/>
            <a:r>
              <a:rPr lang="en-US" sz="3768" b="1" baseline="30000" dirty="0">
                <a:solidFill>
                  <a:schemeClr val="tx2"/>
                </a:solidFill>
                <a:latin typeface="+mj-lt"/>
              </a:rPr>
              <a:t>9</a:t>
            </a:r>
          </a:p>
        </p:txBody>
      </p:sp>
      <p:sp>
        <p:nvSpPr>
          <p:cNvPr id="35" name="Text Placeholder 5">
            <a:extLst>
              <a:ext uri="{FF2B5EF4-FFF2-40B4-BE49-F238E27FC236}">
                <a16:creationId xmlns:a16="http://schemas.microsoft.com/office/drawing/2014/main" id="{5CB238F9-46CD-3514-95F8-21B876040555}"/>
              </a:ext>
            </a:extLst>
          </p:cNvPr>
          <p:cNvSpPr txBox="1">
            <a:spLocks/>
          </p:cNvSpPr>
          <p:nvPr/>
        </p:nvSpPr>
        <p:spPr>
          <a:xfrm>
            <a:off x="7561024" y="5782933"/>
            <a:ext cx="2771709" cy="528498"/>
          </a:xfrm>
          <a:prstGeom prst="rect">
            <a:avLst/>
          </a:prstGeom>
        </p:spPr>
        <p:txBody>
          <a:bodyPr vert="horz" lIns="95520" tIns="47760" rIns="95520" bIns="4776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471" b="1" i="1" dirty="0"/>
              <a:t>bersifat simultan dan berkelanjutan.</a:t>
            </a:r>
          </a:p>
        </p:txBody>
      </p:sp>
    </p:spTree>
    <p:extLst>
      <p:ext uri="{BB962C8B-B14F-4D97-AF65-F5344CB8AC3E}">
        <p14:creationId xmlns:p14="http://schemas.microsoft.com/office/powerpoint/2010/main" val="321139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le 4"/>
          <p:cNvSpPr txBox="1">
            <a:spLocks/>
          </p:cNvSpPr>
          <p:nvPr/>
        </p:nvSpPr>
        <p:spPr bwMode="auto">
          <a:xfrm>
            <a:off x="1587996" y="114908"/>
            <a:ext cx="8482785" cy="641350"/>
          </a:xfrm>
          <a:prstGeom prst="rect">
            <a:avLst/>
          </a:prstGeom>
          <a:noFill/>
          <a:ln w="9525">
            <a:noFill/>
            <a:miter lim="800000"/>
            <a:headEnd/>
            <a:tailEnd/>
          </a:ln>
        </p:spPr>
        <p:txBody>
          <a:bodyPr vert="horz" wrap="square" lIns="95520" tIns="47760" rIns="95520" bIns="47760" numCol="1" rtlCol="0" anchor="ctr" anchorCtr="0" compatLnSpc="1">
            <a:prstTxWarp prst="textNoShape">
              <a:avLst/>
            </a:prstTxWarp>
            <a:normAutofit lnSpcReduction="10000"/>
          </a:bodyPr>
          <a:lstStyle/>
          <a:p>
            <a:pPr algn="ctr" eaLnBrk="0" hangingPunct="0">
              <a:spcBef>
                <a:spcPct val="0"/>
              </a:spcBef>
              <a:defRPr/>
            </a:pPr>
            <a:r>
              <a:rPr lang="id-ID" sz="3768" b="1" kern="0" dirty="0">
                <a:solidFill>
                  <a:srgbClr val="575F6D"/>
                </a:solidFill>
                <a:latin typeface="Arial"/>
                <a:ea typeface="+mj-ea"/>
                <a:cs typeface="Arial"/>
              </a:rPr>
              <a:t>Bentuk Inovasi Daerah</a:t>
            </a:r>
          </a:p>
        </p:txBody>
      </p:sp>
      <p:grpSp>
        <p:nvGrpSpPr>
          <p:cNvPr id="2" name="Group 88"/>
          <p:cNvGrpSpPr>
            <a:grpSpLocks/>
          </p:cNvGrpSpPr>
          <p:nvPr/>
        </p:nvGrpSpPr>
        <p:grpSpPr bwMode="auto">
          <a:xfrm>
            <a:off x="1341795" y="1000015"/>
            <a:ext cx="4665314" cy="5587747"/>
            <a:chOff x="1029167" y="1794983"/>
            <a:chExt cx="2604237" cy="3868763"/>
          </a:xfrm>
        </p:grpSpPr>
        <p:sp>
          <p:nvSpPr>
            <p:cNvPr id="90" name="Rectangle 89"/>
            <p:cNvSpPr/>
            <p:nvPr/>
          </p:nvSpPr>
          <p:spPr>
            <a:xfrm>
              <a:off x="1029167" y="3012767"/>
              <a:ext cx="2604237" cy="2620014"/>
            </a:xfrm>
            <a:prstGeom prst="rect">
              <a:avLst/>
            </a:prstGeom>
            <a:solidFill>
              <a:sysClr val="windowText" lastClr="000000">
                <a:alpha val="10000"/>
              </a:sysClr>
            </a:solidFill>
            <a:ln w="25400" cap="flat" cmpd="sng" algn="ctr">
              <a:noFill/>
              <a:prstDash val="solid"/>
            </a:ln>
            <a:effectLst/>
          </p:spPr>
          <p:txBody>
            <a:bodyPr lIns="224125" tIns="224125" rIns="224125" bIns="224125" spcCol="1270"/>
            <a:lstStyle/>
            <a:p>
              <a:pPr defTabSz="928588">
                <a:lnSpc>
                  <a:spcPct val="90000"/>
                </a:lnSpc>
                <a:spcAft>
                  <a:spcPts val="278"/>
                </a:spcAft>
                <a:defRPr/>
              </a:pPr>
              <a:endParaRPr lang="en-US" sz="1471" kern="0" dirty="0">
                <a:solidFill>
                  <a:sysClr val="windowText" lastClr="000000"/>
                </a:solidFill>
                <a:latin typeface="Arial"/>
                <a:cs typeface="Arial"/>
              </a:endParaRPr>
            </a:p>
          </p:txBody>
        </p:sp>
        <p:sp>
          <p:nvSpPr>
            <p:cNvPr id="91" name="Rectangle 90"/>
            <p:cNvSpPr/>
            <p:nvPr/>
          </p:nvSpPr>
          <p:spPr>
            <a:xfrm>
              <a:off x="1151981" y="1794983"/>
              <a:ext cx="2358613" cy="1146628"/>
            </a:xfrm>
            <a:prstGeom prst="rect">
              <a:avLst/>
            </a:prstGeom>
            <a:solidFill>
              <a:srgbClr val="FE8637"/>
            </a:solidFill>
            <a:ln w="25400" cap="flat" cmpd="sng" algn="ctr">
              <a:noFill/>
              <a:prstDash val="solid"/>
            </a:ln>
            <a:effectLst/>
          </p:spPr>
          <p:txBody>
            <a:bodyPr wrap="square" lIns="224125" tIns="112063" rIns="224125" bIns="224125" spcCol="1270">
              <a:spAutoFit/>
            </a:bodyPr>
            <a:lstStyle/>
            <a:p>
              <a:pPr algn="r" defTabSz="928588">
                <a:lnSpc>
                  <a:spcPct val="90000"/>
                </a:lnSpc>
                <a:spcAft>
                  <a:spcPts val="278"/>
                </a:spcAft>
                <a:defRPr/>
              </a:pPr>
              <a:endParaRPr lang="en-US" sz="2941" kern="0" dirty="0">
                <a:solidFill>
                  <a:srgbClr val="FFFFFF"/>
                </a:solidFill>
                <a:latin typeface="Arial"/>
                <a:cs typeface="Arial"/>
              </a:endParaRPr>
            </a:p>
          </p:txBody>
        </p:sp>
        <p:sp>
          <p:nvSpPr>
            <p:cNvPr id="92" name="Rectangle 25"/>
            <p:cNvSpPr>
              <a:spLocks noChangeArrowheads="1"/>
            </p:cNvSpPr>
            <p:nvPr/>
          </p:nvSpPr>
          <p:spPr bwMode="auto">
            <a:xfrm>
              <a:off x="1076696" y="3042691"/>
              <a:ext cx="2526860" cy="2621055"/>
            </a:xfrm>
            <a:prstGeom prst="rect">
              <a:avLst/>
            </a:prstGeom>
            <a:noFill/>
            <a:ln w="9525">
              <a:noFill/>
              <a:miter lim="800000"/>
              <a:headEnd/>
              <a:tailEnd/>
            </a:ln>
          </p:spPr>
          <p:txBody>
            <a:bodyPr wrap="square">
              <a:spAutoFit/>
            </a:bodyPr>
            <a:lstStyle/>
            <a:p>
              <a:pPr algn="just"/>
              <a:r>
                <a:rPr lang="en-US" sz="2000" dirty="0" err="1"/>
                <a:t>Inovasi</a:t>
              </a:r>
              <a:r>
                <a:rPr lang="en-US" sz="2000" dirty="0"/>
                <a:t> Daerah </a:t>
              </a:r>
              <a:r>
                <a:rPr lang="en-US" sz="2000" dirty="0" err="1"/>
                <a:t>dalam</a:t>
              </a:r>
              <a:r>
                <a:rPr lang="en-US" sz="2000" dirty="0"/>
                <a:t> </a:t>
              </a:r>
              <a:r>
                <a:rPr lang="en-US" sz="2000" dirty="0" err="1"/>
                <a:t>rangka</a:t>
              </a:r>
              <a:r>
                <a:rPr lang="en-US" sz="2000" dirty="0"/>
                <a:t> </a:t>
              </a:r>
              <a:r>
                <a:rPr lang="en-US" sz="2000" dirty="0" err="1"/>
                <a:t>pembaharuan</a:t>
              </a:r>
              <a:r>
                <a:rPr lang="en-US" sz="2000" dirty="0"/>
                <a:t> </a:t>
              </a:r>
              <a:r>
                <a:rPr lang="en-US" sz="2000" dirty="0" err="1"/>
                <a:t>penyelenggaraan</a:t>
              </a:r>
              <a:r>
                <a:rPr lang="en-US" sz="2000" dirty="0"/>
                <a:t> </a:t>
              </a:r>
              <a:r>
                <a:rPr lang="en-US" sz="2000" dirty="0" err="1"/>
                <a:t>Pemerintahan</a:t>
              </a:r>
              <a:r>
                <a:rPr lang="en-US" sz="2000" dirty="0"/>
                <a:t> Daerah </a:t>
              </a:r>
              <a:r>
                <a:rPr lang="en-US" sz="2000" dirty="0" err="1"/>
                <a:t>dapat</a:t>
              </a:r>
              <a:r>
                <a:rPr lang="en-US" sz="2000" dirty="0"/>
                <a:t> </a:t>
              </a:r>
              <a:r>
                <a:rPr lang="en-US" sz="2000" dirty="0" err="1"/>
                <a:t>berbentuk</a:t>
              </a:r>
              <a:r>
                <a:rPr lang="en-US" sz="2000" dirty="0"/>
                <a:t>:</a:t>
              </a:r>
            </a:p>
            <a:p>
              <a:pPr marL="457200" indent="-457200" algn="just">
                <a:buAutoNum type="alphaLcPeriod"/>
              </a:pPr>
              <a:r>
                <a:rPr lang="id-ID" sz="2000" dirty="0"/>
                <a:t>inovasi tata kelola Pemerintahan Daerah;</a:t>
              </a:r>
              <a:endParaRPr lang="en-US" sz="2000" dirty="0"/>
            </a:p>
            <a:p>
              <a:pPr marL="457200" indent="-457200" algn="just">
                <a:buAutoNum type="alphaLcPeriod"/>
              </a:pPr>
              <a:r>
                <a:rPr lang="id-ID" sz="2000" dirty="0"/>
                <a:t>inovasi Pelayanan Publik; dan/atau</a:t>
              </a:r>
              <a:endParaRPr lang="en-US" sz="2000" dirty="0"/>
            </a:p>
            <a:p>
              <a:pPr marL="457200" indent="-457200" algn="just">
                <a:buAutoNum type="alphaLcPeriod"/>
              </a:pPr>
              <a:r>
                <a:rPr lang="id-ID" sz="2000" dirty="0"/>
                <a:t>Inovasi Daerah lainnya sesuai dengan Urusan Pemerintahan yang menjadi kewenangan Daerah.</a:t>
              </a:r>
            </a:p>
          </p:txBody>
        </p:sp>
      </p:grpSp>
      <p:grpSp>
        <p:nvGrpSpPr>
          <p:cNvPr id="3" name="Group 29"/>
          <p:cNvGrpSpPr>
            <a:grpSpLocks/>
          </p:cNvGrpSpPr>
          <p:nvPr/>
        </p:nvGrpSpPr>
        <p:grpSpPr bwMode="auto">
          <a:xfrm>
            <a:off x="6238364" y="1012381"/>
            <a:ext cx="4668290" cy="4802384"/>
            <a:chOff x="-1229986" y="1213563"/>
            <a:chExt cx="4856633" cy="4106778"/>
          </a:xfrm>
        </p:grpSpPr>
        <p:sp>
          <p:nvSpPr>
            <p:cNvPr id="96" name="Rectangle 95"/>
            <p:cNvSpPr/>
            <p:nvPr/>
          </p:nvSpPr>
          <p:spPr>
            <a:xfrm>
              <a:off x="-1229986" y="2707098"/>
              <a:ext cx="4856633" cy="2613243"/>
            </a:xfrm>
            <a:prstGeom prst="rect">
              <a:avLst/>
            </a:prstGeom>
            <a:solidFill>
              <a:sysClr val="windowText" lastClr="000000">
                <a:alpha val="10000"/>
              </a:sysClr>
            </a:solidFill>
            <a:ln w="25400" cap="flat" cmpd="sng" algn="ctr">
              <a:noFill/>
              <a:prstDash val="solid"/>
            </a:ln>
            <a:effectLst/>
          </p:spPr>
          <p:txBody>
            <a:bodyPr lIns="224125" tIns="224125" rIns="224125" bIns="224125" spcCol="1270"/>
            <a:lstStyle/>
            <a:p>
              <a:pPr defTabSz="928588">
                <a:lnSpc>
                  <a:spcPct val="90000"/>
                </a:lnSpc>
                <a:spcAft>
                  <a:spcPts val="278"/>
                </a:spcAft>
                <a:defRPr/>
              </a:pPr>
              <a:endParaRPr lang="en-US" sz="1471" kern="0" dirty="0">
                <a:solidFill>
                  <a:sysClr val="windowText" lastClr="000000"/>
                </a:solidFill>
                <a:latin typeface="Arial"/>
                <a:cs typeface="Arial"/>
              </a:endParaRPr>
            </a:p>
          </p:txBody>
        </p:sp>
        <p:sp>
          <p:nvSpPr>
            <p:cNvPr id="97" name="Rectangle 96"/>
            <p:cNvSpPr/>
            <p:nvPr/>
          </p:nvSpPr>
          <p:spPr>
            <a:xfrm>
              <a:off x="-691049" y="1213563"/>
              <a:ext cx="3678719" cy="1405648"/>
            </a:xfrm>
            <a:prstGeom prst="rect">
              <a:avLst/>
            </a:prstGeom>
            <a:solidFill>
              <a:srgbClr val="7598D9"/>
            </a:solidFill>
            <a:ln w="25400" cap="flat" cmpd="sng" algn="ctr">
              <a:noFill/>
              <a:prstDash val="solid"/>
            </a:ln>
            <a:effectLst/>
          </p:spPr>
          <p:txBody>
            <a:bodyPr wrap="square" lIns="224125" tIns="112063" rIns="224125" bIns="224125" spcCol="1270">
              <a:spAutoFit/>
            </a:bodyPr>
            <a:lstStyle/>
            <a:p>
              <a:pPr algn="r" defTabSz="928588">
                <a:lnSpc>
                  <a:spcPct val="90000"/>
                </a:lnSpc>
                <a:spcAft>
                  <a:spcPts val="278"/>
                </a:spcAft>
                <a:defRPr/>
              </a:pPr>
              <a:endParaRPr lang="en-US" sz="2941" kern="0" dirty="0">
                <a:solidFill>
                  <a:srgbClr val="FFFFFF"/>
                </a:solidFill>
                <a:latin typeface="Arial"/>
                <a:cs typeface="Arial"/>
              </a:endParaRPr>
            </a:p>
          </p:txBody>
        </p:sp>
        <p:sp>
          <p:nvSpPr>
            <p:cNvPr id="98" name="Rectangle 32"/>
            <p:cNvSpPr>
              <a:spLocks noChangeArrowheads="1"/>
            </p:cNvSpPr>
            <p:nvPr/>
          </p:nvSpPr>
          <p:spPr bwMode="auto">
            <a:xfrm>
              <a:off x="-1060996" y="2772818"/>
              <a:ext cx="4540337" cy="2409124"/>
            </a:xfrm>
            <a:prstGeom prst="rect">
              <a:avLst/>
            </a:prstGeom>
            <a:noFill/>
            <a:ln w="9525">
              <a:noFill/>
              <a:miter lim="800000"/>
              <a:headEnd/>
              <a:tailEnd/>
            </a:ln>
          </p:spPr>
          <p:txBody>
            <a:bodyPr wrap="square">
              <a:spAutoFit/>
            </a:bodyPr>
            <a:lstStyle/>
            <a:p>
              <a:pPr algn="just">
                <a:lnSpc>
                  <a:spcPct val="94000"/>
                </a:lnSpc>
                <a:spcAft>
                  <a:spcPts val="835"/>
                </a:spcAft>
                <a:buClr>
                  <a:srgbClr val="FE8637"/>
                </a:buClr>
              </a:pPr>
              <a:r>
                <a:rPr lang="id-ID" sz="2000" dirty="0"/>
                <a:t>Inovasi Daerah dalam rangka peningkatan produk atau proses produksi dapat berbentuk sebagai berikut:</a:t>
              </a:r>
              <a:endParaRPr lang="en-US" sz="2000" dirty="0"/>
            </a:p>
            <a:p>
              <a:pPr marL="457200" indent="-457200" algn="just">
                <a:lnSpc>
                  <a:spcPct val="94000"/>
                </a:lnSpc>
                <a:spcAft>
                  <a:spcPts val="835"/>
                </a:spcAft>
                <a:buAutoNum type="alphaLcPeriod"/>
              </a:pPr>
              <a:r>
                <a:rPr lang="id-ID" sz="2000" dirty="0"/>
                <a:t>penemuan;</a:t>
              </a:r>
              <a:endParaRPr lang="en-US" sz="2000" dirty="0"/>
            </a:p>
            <a:p>
              <a:pPr marL="457200" indent="-457200" algn="just">
                <a:lnSpc>
                  <a:spcPct val="94000"/>
                </a:lnSpc>
                <a:spcAft>
                  <a:spcPts val="835"/>
                </a:spcAft>
                <a:buAutoNum type="alphaLcPeriod"/>
              </a:pPr>
              <a:r>
                <a:rPr lang="id-ID" sz="2000" dirty="0"/>
                <a:t>pengembangan;</a:t>
              </a:r>
              <a:endParaRPr lang="en-US" sz="2000" dirty="0"/>
            </a:p>
            <a:p>
              <a:pPr marL="457200" indent="-457200" algn="just">
                <a:lnSpc>
                  <a:spcPct val="94000"/>
                </a:lnSpc>
                <a:spcAft>
                  <a:spcPts val="835"/>
                </a:spcAft>
                <a:buAutoNum type="alphaLcPeriod"/>
              </a:pPr>
              <a:r>
                <a:rPr lang="en-US" sz="2000" dirty="0"/>
                <a:t>r</a:t>
              </a:r>
              <a:r>
                <a:rPr lang="id-ID" sz="2000" dirty="0" err="1"/>
                <a:t>eplikasi</a:t>
              </a:r>
              <a:r>
                <a:rPr lang="id-ID" sz="2000" dirty="0"/>
                <a:t>; dan/atau</a:t>
              </a:r>
              <a:endParaRPr lang="en-US" sz="2000" dirty="0"/>
            </a:p>
            <a:p>
              <a:pPr marL="457200" indent="-457200" algn="just">
                <a:lnSpc>
                  <a:spcPct val="94000"/>
                </a:lnSpc>
                <a:spcAft>
                  <a:spcPts val="835"/>
                </a:spcAft>
                <a:buAutoNum type="alphaLcPeriod"/>
              </a:pPr>
              <a:r>
                <a:rPr lang="id-ID" sz="2000" dirty="0"/>
                <a:t>sintesis.</a:t>
              </a:r>
            </a:p>
          </p:txBody>
        </p:sp>
        <p:sp>
          <p:nvSpPr>
            <p:cNvPr id="100" name="TextBox 34"/>
            <p:cNvSpPr txBox="1">
              <a:spLocks noChangeArrowheads="1"/>
            </p:cNvSpPr>
            <p:nvPr/>
          </p:nvSpPr>
          <p:spPr bwMode="auto">
            <a:xfrm>
              <a:off x="-782740" y="1239949"/>
              <a:ext cx="3862101" cy="1342301"/>
            </a:xfrm>
            <a:prstGeom prst="rect">
              <a:avLst/>
            </a:prstGeom>
            <a:noFill/>
            <a:ln w="9525">
              <a:noFill/>
              <a:miter lim="800000"/>
              <a:headEnd/>
              <a:tailEnd/>
            </a:ln>
          </p:spPr>
          <p:txBody>
            <a:bodyPr wrap="square">
              <a:spAutoFit/>
            </a:bodyPr>
            <a:lstStyle/>
            <a:p>
              <a:pPr algn="ctr"/>
              <a:r>
                <a:rPr lang="id-ID" sz="2400" b="1" dirty="0"/>
                <a:t>Inovasi Daerah dalam rangka peningkatan produk atau proses produksi.</a:t>
              </a:r>
            </a:p>
          </p:txBody>
        </p:sp>
      </p:grpSp>
      <p:sp>
        <p:nvSpPr>
          <p:cNvPr id="6" name="TextBox 5">
            <a:extLst>
              <a:ext uri="{FF2B5EF4-FFF2-40B4-BE49-F238E27FC236}">
                <a16:creationId xmlns:a16="http://schemas.microsoft.com/office/drawing/2014/main" id="{F774B778-2EE3-01E0-7C87-9FDE16ECB635}"/>
              </a:ext>
            </a:extLst>
          </p:cNvPr>
          <p:cNvSpPr txBox="1"/>
          <p:nvPr/>
        </p:nvSpPr>
        <p:spPr>
          <a:xfrm>
            <a:off x="1973131" y="1043236"/>
            <a:ext cx="3402644" cy="1569660"/>
          </a:xfrm>
          <a:prstGeom prst="rect">
            <a:avLst/>
          </a:prstGeom>
          <a:noFill/>
        </p:spPr>
        <p:txBody>
          <a:bodyPr wrap="square">
            <a:spAutoFit/>
          </a:bodyPr>
          <a:lstStyle/>
          <a:p>
            <a:pPr algn="ctr"/>
            <a:r>
              <a:rPr lang="en-US" sz="2400" b="1" dirty="0" err="1"/>
              <a:t>Inovasi</a:t>
            </a:r>
            <a:r>
              <a:rPr lang="en-US" sz="2400" b="1" dirty="0"/>
              <a:t> Daerah </a:t>
            </a:r>
            <a:r>
              <a:rPr lang="en-US" sz="2400" b="1" dirty="0" err="1"/>
              <a:t>dalam</a:t>
            </a:r>
            <a:r>
              <a:rPr lang="en-US" sz="2400" b="1" dirty="0"/>
              <a:t> </a:t>
            </a:r>
            <a:r>
              <a:rPr lang="en-US" sz="2400" b="1" dirty="0" err="1"/>
              <a:t>rangka</a:t>
            </a:r>
            <a:r>
              <a:rPr lang="en-US" sz="2400" b="1" dirty="0"/>
              <a:t> </a:t>
            </a:r>
            <a:r>
              <a:rPr lang="en-US" sz="2400" b="1" dirty="0" err="1"/>
              <a:t>pembaharuan</a:t>
            </a:r>
            <a:r>
              <a:rPr lang="en-US" sz="2400" b="1" dirty="0"/>
              <a:t> </a:t>
            </a:r>
            <a:r>
              <a:rPr lang="en-US" sz="2400" b="1" dirty="0" err="1"/>
              <a:t>penyelenggaraan</a:t>
            </a:r>
            <a:r>
              <a:rPr lang="en-US" sz="2400" b="1" dirty="0"/>
              <a:t> </a:t>
            </a:r>
            <a:r>
              <a:rPr lang="en-US" sz="2400" b="1" dirty="0" err="1"/>
              <a:t>Pemerintahan</a:t>
            </a:r>
            <a:r>
              <a:rPr lang="en-US" sz="2400" b="1" dirty="0"/>
              <a:t> Daerah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4355841" y="1558690"/>
            <a:ext cx="3299194" cy="3713790"/>
            <a:chOff x="679098" y="1617487"/>
            <a:chExt cx="3327327" cy="3322708"/>
          </a:xfrm>
          <a:solidFill>
            <a:srgbClr val="ED7D31"/>
          </a:solidFill>
        </p:grpSpPr>
        <p:sp>
          <p:nvSpPr>
            <p:cNvPr id="47" name="Freeform 6"/>
            <p:cNvSpPr>
              <a:spLocks/>
            </p:cNvSpPr>
            <p:nvPr/>
          </p:nvSpPr>
          <p:spPr bwMode="auto">
            <a:xfrm>
              <a:off x="679098" y="1794594"/>
              <a:ext cx="1747213" cy="1876580"/>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72C4"/>
            </a:solidFill>
            <a:ln w="0">
              <a:noFill/>
              <a:prstDash val="solid"/>
              <a:round/>
              <a:headEnd/>
              <a:tailEnd/>
            </a:ln>
          </p:spPr>
          <p:txBody>
            <a:bodyPr vert="horz" wrap="square" lIns="93386" tIns="46693" rIns="93386" bIns="46693" numCol="1" anchor="t" anchorCtr="0" compatLnSpc="1">
              <a:prstTxWarp prst="textNoShape">
                <a:avLst/>
              </a:prstTxWarp>
            </a:bodyPr>
            <a:lstStyle/>
            <a:p>
              <a:pPr>
                <a:defRPr/>
              </a:pPr>
              <a:endParaRPr lang="ru-RU" sz="1654" kern="0" dirty="0">
                <a:solidFill>
                  <a:sysClr val="windowText" lastClr="000000"/>
                </a:solidFill>
              </a:endParaRPr>
            </a:p>
          </p:txBody>
        </p:sp>
        <p:sp>
          <p:nvSpPr>
            <p:cNvPr id="48" name="Freeform 7"/>
            <p:cNvSpPr>
              <a:spLocks/>
            </p:cNvSpPr>
            <p:nvPr/>
          </p:nvSpPr>
          <p:spPr bwMode="auto">
            <a:xfrm>
              <a:off x="1477626" y="1617487"/>
              <a:ext cx="2126071" cy="1410707"/>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ED7D31"/>
            </a:solidFill>
            <a:ln w="0">
              <a:noFill/>
              <a:prstDash val="solid"/>
              <a:round/>
              <a:headEnd/>
              <a:tailEnd/>
            </a:ln>
          </p:spPr>
          <p:txBody>
            <a:bodyPr vert="horz" wrap="square" lIns="93386" tIns="46693" rIns="93386" bIns="46693" numCol="1" anchor="t" anchorCtr="0" compatLnSpc="1">
              <a:prstTxWarp prst="textNoShape">
                <a:avLst/>
              </a:prstTxWarp>
            </a:bodyPr>
            <a:lstStyle/>
            <a:p>
              <a:pPr>
                <a:defRPr/>
              </a:pPr>
              <a:endParaRPr lang="ru-RU" sz="1654" kern="0" dirty="0">
                <a:solidFill>
                  <a:sysClr val="windowText" lastClr="000000"/>
                </a:solidFill>
              </a:endParaRPr>
            </a:p>
          </p:txBody>
        </p:sp>
        <p:sp>
          <p:nvSpPr>
            <p:cNvPr id="49" name="Freeform 8"/>
            <p:cNvSpPr>
              <a:spLocks/>
            </p:cNvSpPr>
            <p:nvPr/>
          </p:nvSpPr>
          <p:spPr bwMode="auto">
            <a:xfrm>
              <a:off x="2858301" y="2028685"/>
              <a:ext cx="1148124" cy="2261598"/>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A5A5A5"/>
            </a:solidFill>
            <a:ln w="0">
              <a:noFill/>
              <a:prstDash val="solid"/>
              <a:round/>
              <a:headEnd/>
              <a:tailEnd/>
            </a:ln>
          </p:spPr>
          <p:txBody>
            <a:bodyPr vert="horz" wrap="square" lIns="93386" tIns="46693" rIns="93386" bIns="46693" numCol="1" anchor="t" anchorCtr="0" compatLnSpc="1">
              <a:prstTxWarp prst="textNoShape">
                <a:avLst/>
              </a:prstTxWarp>
            </a:bodyPr>
            <a:lstStyle/>
            <a:p>
              <a:pPr>
                <a:defRPr/>
              </a:pPr>
              <a:endParaRPr lang="ru-RU" sz="1654" kern="0" dirty="0">
                <a:solidFill>
                  <a:sysClr val="windowText" lastClr="000000"/>
                </a:solidFill>
              </a:endParaRPr>
            </a:p>
          </p:txBody>
        </p:sp>
        <p:sp>
          <p:nvSpPr>
            <p:cNvPr id="50" name="Freeform 9"/>
            <p:cNvSpPr>
              <a:spLocks/>
            </p:cNvSpPr>
            <p:nvPr/>
          </p:nvSpPr>
          <p:spPr bwMode="auto">
            <a:xfrm>
              <a:off x="1613152" y="3951468"/>
              <a:ext cx="2238496" cy="9887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C000"/>
            </a:solidFill>
            <a:ln w="0">
              <a:noFill/>
              <a:prstDash val="solid"/>
              <a:round/>
              <a:headEnd/>
              <a:tailEnd/>
            </a:ln>
          </p:spPr>
          <p:txBody>
            <a:bodyPr vert="horz" wrap="square" lIns="93386" tIns="46693" rIns="93386" bIns="46693" numCol="1" anchor="t" anchorCtr="0" compatLnSpc="1">
              <a:prstTxWarp prst="textNoShape">
                <a:avLst/>
              </a:prstTxWarp>
            </a:bodyPr>
            <a:lstStyle/>
            <a:p>
              <a:pPr>
                <a:defRPr/>
              </a:pPr>
              <a:endParaRPr lang="ru-RU" sz="1654" kern="0" dirty="0">
                <a:solidFill>
                  <a:sysClr val="windowText" lastClr="000000"/>
                </a:solidFill>
              </a:endParaRPr>
            </a:p>
          </p:txBody>
        </p:sp>
        <p:sp>
          <p:nvSpPr>
            <p:cNvPr id="51" name="Freeform 10"/>
            <p:cNvSpPr>
              <a:spLocks/>
            </p:cNvSpPr>
            <p:nvPr/>
          </p:nvSpPr>
          <p:spPr bwMode="auto">
            <a:xfrm>
              <a:off x="724530" y="2864176"/>
              <a:ext cx="1528522" cy="2072939"/>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B9BD5"/>
            </a:solidFill>
            <a:ln w="0">
              <a:noFill/>
              <a:prstDash val="solid"/>
              <a:round/>
              <a:headEnd/>
              <a:tailEnd/>
            </a:ln>
          </p:spPr>
          <p:txBody>
            <a:bodyPr vert="horz" wrap="square" lIns="93386" tIns="46693" rIns="93386" bIns="46693" numCol="1" anchor="t" anchorCtr="0" compatLnSpc="1">
              <a:prstTxWarp prst="textNoShape">
                <a:avLst/>
              </a:prstTxWarp>
            </a:bodyPr>
            <a:lstStyle/>
            <a:p>
              <a:pPr>
                <a:defRPr/>
              </a:pPr>
              <a:endParaRPr lang="ru-RU" sz="1654" kern="0" dirty="0">
                <a:solidFill>
                  <a:sysClr val="windowText" lastClr="000000"/>
                </a:solidFill>
              </a:endParaRPr>
            </a:p>
          </p:txBody>
        </p:sp>
      </p:grpSp>
      <p:grpSp>
        <p:nvGrpSpPr>
          <p:cNvPr id="3" name="Group 51"/>
          <p:cNvGrpSpPr/>
          <p:nvPr/>
        </p:nvGrpSpPr>
        <p:grpSpPr>
          <a:xfrm>
            <a:off x="4786318" y="3622458"/>
            <a:ext cx="337796" cy="339364"/>
            <a:chOff x="6369689" y="1149437"/>
            <a:chExt cx="386534" cy="339364"/>
          </a:xfrm>
          <a:solidFill>
            <a:sysClr val="window" lastClr="FFFFFF"/>
          </a:solidFill>
        </p:grpSpPr>
        <p:sp>
          <p:nvSpPr>
            <p:cNvPr id="53"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54"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55"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56"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57"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58"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59"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grpSp>
      <p:grpSp>
        <p:nvGrpSpPr>
          <p:cNvPr id="4" name="Group 59"/>
          <p:cNvGrpSpPr/>
          <p:nvPr/>
        </p:nvGrpSpPr>
        <p:grpSpPr>
          <a:xfrm>
            <a:off x="6917916" y="3744316"/>
            <a:ext cx="337796" cy="386534"/>
            <a:chOff x="5494418" y="5479932"/>
            <a:chExt cx="386534" cy="386534"/>
          </a:xfrm>
          <a:solidFill>
            <a:sysClr val="window" lastClr="FFFFFF"/>
          </a:solidFill>
        </p:grpSpPr>
        <p:sp>
          <p:nvSpPr>
            <p:cNvPr id="61"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62"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63"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64"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grpSp>
      <p:grpSp>
        <p:nvGrpSpPr>
          <p:cNvPr id="5" name="Group 64"/>
          <p:cNvGrpSpPr/>
          <p:nvPr/>
        </p:nvGrpSpPr>
        <p:grpSpPr>
          <a:xfrm>
            <a:off x="5195089" y="2234401"/>
            <a:ext cx="337796" cy="386534"/>
            <a:chOff x="8103197" y="5479932"/>
            <a:chExt cx="386534" cy="386534"/>
          </a:xfrm>
          <a:solidFill>
            <a:sysClr val="window" lastClr="FFFFFF"/>
          </a:solidFill>
        </p:grpSpPr>
        <p:sp>
          <p:nvSpPr>
            <p:cNvPr id="66" name="Freeform 172"/>
            <p:cNvSpPr>
              <a:spLocks noEditPoints="1"/>
            </p:cNvSpPr>
            <p:nvPr/>
          </p:nvSpPr>
          <p:spPr bwMode="auto">
            <a:xfrm>
              <a:off x="8103197" y="5479932"/>
              <a:ext cx="386534" cy="386534"/>
            </a:xfrm>
            <a:custGeom>
              <a:avLst/>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67" name="Freeform 173"/>
            <p:cNvSpPr>
              <a:spLocks/>
            </p:cNvSpPr>
            <p:nvPr/>
          </p:nvSpPr>
          <p:spPr bwMode="auto">
            <a:xfrm>
              <a:off x="8150367" y="5629304"/>
              <a:ext cx="24895" cy="26206"/>
            </a:xfrm>
            <a:custGeom>
              <a:avLst/>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68" name="Freeform 174"/>
            <p:cNvSpPr>
              <a:spLocks/>
            </p:cNvSpPr>
            <p:nvPr/>
          </p:nvSpPr>
          <p:spPr bwMode="auto">
            <a:xfrm>
              <a:off x="8187055" y="5629304"/>
              <a:ext cx="24895" cy="26206"/>
            </a:xfrm>
            <a:custGeom>
              <a:avLst/>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69" name="Freeform 175"/>
            <p:cNvSpPr>
              <a:spLocks/>
            </p:cNvSpPr>
            <p:nvPr/>
          </p:nvSpPr>
          <p:spPr bwMode="auto">
            <a:xfrm>
              <a:off x="8223743" y="574592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70" name="Freeform 176"/>
            <p:cNvSpPr>
              <a:spLocks/>
            </p:cNvSpPr>
            <p:nvPr/>
          </p:nvSpPr>
          <p:spPr bwMode="auto">
            <a:xfrm>
              <a:off x="8223743" y="579440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grpSp>
      <p:sp>
        <p:nvSpPr>
          <p:cNvPr id="71" name="Freeform 127"/>
          <p:cNvSpPr>
            <a:spLocks noEditPoints="1"/>
          </p:cNvSpPr>
          <p:nvPr/>
        </p:nvSpPr>
        <p:spPr bwMode="auto">
          <a:xfrm>
            <a:off x="6666795" y="2281062"/>
            <a:ext cx="336428" cy="339875"/>
          </a:xfrm>
          <a:custGeom>
            <a:avLst/>
            <a:gdLst>
              <a:gd name="T0" fmla="*/ 8 w 256"/>
              <a:gd name="T1" fmla="*/ 40 h 248"/>
              <a:gd name="T2" fmla="*/ 48 w 256"/>
              <a:gd name="T3" fmla="*/ 217 h 248"/>
              <a:gd name="T4" fmla="*/ 80 w 256"/>
              <a:gd name="T5" fmla="*/ 248 h 248"/>
              <a:gd name="T6" fmla="*/ 145 w 256"/>
              <a:gd name="T7" fmla="*/ 224 h 248"/>
              <a:gd name="T8" fmla="*/ 208 w 256"/>
              <a:gd name="T9" fmla="*/ 216 h 248"/>
              <a:gd name="T10" fmla="*/ 145 w 256"/>
              <a:gd name="T11" fmla="*/ 208 h 248"/>
              <a:gd name="T12" fmla="*/ 80 w 256"/>
              <a:gd name="T13" fmla="*/ 184 h 248"/>
              <a:gd name="T14" fmla="*/ 60 w 256"/>
              <a:gd name="T15" fmla="*/ 164 h 248"/>
              <a:gd name="T16" fmla="*/ 60 w 256"/>
              <a:gd name="T17" fmla="*/ 164 h 248"/>
              <a:gd name="T18" fmla="*/ 232 w 256"/>
              <a:gd name="T19" fmla="*/ 150 h 248"/>
              <a:gd name="T20" fmla="*/ 254 w 256"/>
              <a:gd name="T21" fmla="*/ 59 h 248"/>
              <a:gd name="T22" fmla="*/ 222 w 256"/>
              <a:gd name="T23" fmla="*/ 56 h 248"/>
              <a:gd name="T24" fmla="*/ 200 w 256"/>
              <a:gd name="T25" fmla="*/ 0 h 248"/>
              <a:gd name="T26" fmla="*/ 138 w 256"/>
              <a:gd name="T27" fmla="*/ 2 h 248"/>
              <a:gd name="T28" fmla="*/ 80 w 256"/>
              <a:gd name="T29" fmla="*/ 24 h 248"/>
              <a:gd name="T30" fmla="*/ 66 w 256"/>
              <a:gd name="T31" fmla="*/ 56 h 248"/>
              <a:gd name="T32" fmla="*/ 48 w 256"/>
              <a:gd name="T33" fmla="*/ 31 h 248"/>
              <a:gd name="T34" fmla="*/ 8 w 256"/>
              <a:gd name="T35" fmla="*/ 24 h 248"/>
              <a:gd name="T36" fmla="*/ 176 w 256"/>
              <a:gd name="T37" fmla="*/ 200 h 248"/>
              <a:gd name="T38" fmla="*/ 176 w 256"/>
              <a:gd name="T39" fmla="*/ 232 h 248"/>
              <a:gd name="T40" fmla="*/ 176 w 256"/>
              <a:gd name="T41" fmla="*/ 200 h 248"/>
              <a:gd name="T42" fmla="*/ 96 w 256"/>
              <a:gd name="T43" fmla="*/ 216 h 248"/>
              <a:gd name="T44" fmla="*/ 64 w 256"/>
              <a:gd name="T45" fmla="*/ 216 h 248"/>
              <a:gd name="T46" fmla="*/ 147 w 256"/>
              <a:gd name="T47" fmla="*/ 16 h 248"/>
              <a:gd name="T48" fmla="*/ 205 w 256"/>
              <a:gd name="T49" fmla="*/ 56 h 248"/>
              <a:gd name="T50" fmla="*/ 129 w 256"/>
              <a:gd name="T51" fmla="*/ 34 h 248"/>
              <a:gd name="T52" fmla="*/ 86 w 256"/>
              <a:gd name="T53" fmla="*/ 40 h 248"/>
              <a:gd name="T54" fmla="*/ 118 w 256"/>
              <a:gd name="T55" fmla="*/ 56 h 248"/>
              <a:gd name="T56" fmla="*/ 86 w 256"/>
              <a:gd name="T57" fmla="*/ 40 h 248"/>
              <a:gd name="T58" fmla="*/ 216 w 256"/>
              <a:gd name="T59" fmla="*/ 72 h 248"/>
              <a:gd name="T60" fmla="*/ 237 w 256"/>
              <a:gd name="T61" fmla="*/ 72 h 248"/>
              <a:gd name="T62" fmla="*/ 60 w 256"/>
              <a:gd name="T63" fmla="*/ 148 h 248"/>
              <a:gd name="T64" fmla="*/ 52 w 256"/>
              <a:gd name="T65"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48">
                <a:moveTo>
                  <a:pt x="0" y="32"/>
                </a:moveTo>
                <a:cubicBezTo>
                  <a:pt x="0" y="36"/>
                  <a:pt x="4" y="40"/>
                  <a:pt x="8" y="40"/>
                </a:cubicBezTo>
                <a:cubicBezTo>
                  <a:pt x="33" y="40"/>
                  <a:pt x="33" y="40"/>
                  <a:pt x="33" y="40"/>
                </a:cubicBezTo>
                <a:cubicBezTo>
                  <a:pt x="48" y="217"/>
                  <a:pt x="48" y="217"/>
                  <a:pt x="48" y="217"/>
                </a:cubicBezTo>
                <a:cubicBezTo>
                  <a:pt x="48" y="217"/>
                  <a:pt x="48" y="217"/>
                  <a:pt x="48" y="217"/>
                </a:cubicBezTo>
                <a:cubicBezTo>
                  <a:pt x="48" y="234"/>
                  <a:pt x="63" y="248"/>
                  <a:pt x="80" y="248"/>
                </a:cubicBezTo>
                <a:cubicBezTo>
                  <a:pt x="95" y="248"/>
                  <a:pt x="107" y="238"/>
                  <a:pt x="111" y="224"/>
                </a:cubicBezTo>
                <a:cubicBezTo>
                  <a:pt x="145" y="224"/>
                  <a:pt x="145" y="224"/>
                  <a:pt x="145" y="224"/>
                </a:cubicBezTo>
                <a:cubicBezTo>
                  <a:pt x="149" y="238"/>
                  <a:pt x="161" y="248"/>
                  <a:pt x="176" y="248"/>
                </a:cubicBezTo>
                <a:cubicBezTo>
                  <a:pt x="194" y="248"/>
                  <a:pt x="208" y="234"/>
                  <a:pt x="208" y="216"/>
                </a:cubicBezTo>
                <a:cubicBezTo>
                  <a:pt x="208" y="198"/>
                  <a:pt x="194" y="184"/>
                  <a:pt x="176" y="184"/>
                </a:cubicBezTo>
                <a:cubicBezTo>
                  <a:pt x="161" y="184"/>
                  <a:pt x="149" y="194"/>
                  <a:pt x="145" y="208"/>
                </a:cubicBezTo>
                <a:cubicBezTo>
                  <a:pt x="111" y="208"/>
                  <a:pt x="111" y="208"/>
                  <a:pt x="111" y="208"/>
                </a:cubicBezTo>
                <a:cubicBezTo>
                  <a:pt x="107" y="194"/>
                  <a:pt x="95" y="184"/>
                  <a:pt x="80" y="184"/>
                </a:cubicBezTo>
                <a:cubicBezTo>
                  <a:pt x="73" y="184"/>
                  <a:pt x="67" y="186"/>
                  <a:pt x="62" y="190"/>
                </a:cubicBezTo>
                <a:cubicBezTo>
                  <a:pt x="60" y="164"/>
                  <a:pt x="60" y="164"/>
                  <a:pt x="60" y="164"/>
                </a:cubicBezTo>
                <a:cubicBezTo>
                  <a:pt x="60" y="164"/>
                  <a:pt x="60" y="164"/>
                  <a:pt x="60" y="164"/>
                </a:cubicBezTo>
                <a:cubicBezTo>
                  <a:pt x="60" y="164"/>
                  <a:pt x="60" y="164"/>
                  <a:pt x="60" y="164"/>
                </a:cubicBezTo>
                <a:cubicBezTo>
                  <a:pt x="224" y="156"/>
                  <a:pt x="224" y="156"/>
                  <a:pt x="224" y="156"/>
                </a:cubicBezTo>
                <a:cubicBezTo>
                  <a:pt x="228" y="156"/>
                  <a:pt x="231" y="153"/>
                  <a:pt x="232" y="150"/>
                </a:cubicBezTo>
                <a:cubicBezTo>
                  <a:pt x="256" y="66"/>
                  <a:pt x="256" y="66"/>
                  <a:pt x="256" y="66"/>
                </a:cubicBezTo>
                <a:cubicBezTo>
                  <a:pt x="256" y="64"/>
                  <a:pt x="256" y="61"/>
                  <a:pt x="254" y="59"/>
                </a:cubicBezTo>
                <a:cubicBezTo>
                  <a:pt x="253" y="57"/>
                  <a:pt x="251" y="56"/>
                  <a:pt x="248" y="56"/>
                </a:cubicBezTo>
                <a:cubicBezTo>
                  <a:pt x="222" y="56"/>
                  <a:pt x="222" y="56"/>
                  <a:pt x="222" y="56"/>
                </a:cubicBezTo>
                <a:cubicBezTo>
                  <a:pt x="208" y="6"/>
                  <a:pt x="208" y="6"/>
                  <a:pt x="208" y="6"/>
                </a:cubicBezTo>
                <a:cubicBezTo>
                  <a:pt x="207" y="2"/>
                  <a:pt x="204" y="0"/>
                  <a:pt x="200" y="0"/>
                </a:cubicBezTo>
                <a:cubicBezTo>
                  <a:pt x="144" y="0"/>
                  <a:pt x="144" y="0"/>
                  <a:pt x="144" y="0"/>
                </a:cubicBezTo>
                <a:cubicBezTo>
                  <a:pt x="142" y="0"/>
                  <a:pt x="140" y="1"/>
                  <a:pt x="138" y="2"/>
                </a:cubicBezTo>
                <a:cubicBezTo>
                  <a:pt x="117" y="24"/>
                  <a:pt x="117" y="24"/>
                  <a:pt x="117" y="24"/>
                </a:cubicBezTo>
                <a:cubicBezTo>
                  <a:pt x="80" y="24"/>
                  <a:pt x="80" y="24"/>
                  <a:pt x="80" y="24"/>
                </a:cubicBezTo>
                <a:cubicBezTo>
                  <a:pt x="76" y="24"/>
                  <a:pt x="73" y="27"/>
                  <a:pt x="72" y="30"/>
                </a:cubicBezTo>
                <a:cubicBezTo>
                  <a:pt x="66" y="56"/>
                  <a:pt x="66" y="56"/>
                  <a:pt x="66" y="56"/>
                </a:cubicBezTo>
                <a:cubicBezTo>
                  <a:pt x="50" y="56"/>
                  <a:pt x="50" y="56"/>
                  <a:pt x="50" y="56"/>
                </a:cubicBezTo>
                <a:cubicBezTo>
                  <a:pt x="48" y="31"/>
                  <a:pt x="48" y="31"/>
                  <a:pt x="48" y="31"/>
                </a:cubicBezTo>
                <a:cubicBezTo>
                  <a:pt x="48" y="27"/>
                  <a:pt x="44" y="24"/>
                  <a:pt x="40" y="24"/>
                </a:cubicBezTo>
                <a:cubicBezTo>
                  <a:pt x="8" y="24"/>
                  <a:pt x="8" y="24"/>
                  <a:pt x="8" y="24"/>
                </a:cubicBezTo>
                <a:cubicBezTo>
                  <a:pt x="4" y="24"/>
                  <a:pt x="0" y="28"/>
                  <a:pt x="0" y="32"/>
                </a:cubicBezTo>
                <a:close/>
                <a:moveTo>
                  <a:pt x="176" y="200"/>
                </a:moveTo>
                <a:cubicBezTo>
                  <a:pt x="185" y="200"/>
                  <a:pt x="192" y="207"/>
                  <a:pt x="192" y="216"/>
                </a:cubicBezTo>
                <a:cubicBezTo>
                  <a:pt x="192" y="225"/>
                  <a:pt x="185" y="232"/>
                  <a:pt x="176" y="232"/>
                </a:cubicBezTo>
                <a:cubicBezTo>
                  <a:pt x="167" y="232"/>
                  <a:pt x="160" y="225"/>
                  <a:pt x="160" y="216"/>
                </a:cubicBezTo>
                <a:cubicBezTo>
                  <a:pt x="160" y="207"/>
                  <a:pt x="167" y="200"/>
                  <a:pt x="176" y="200"/>
                </a:cubicBezTo>
                <a:close/>
                <a:moveTo>
                  <a:pt x="80" y="200"/>
                </a:moveTo>
                <a:cubicBezTo>
                  <a:pt x="89" y="200"/>
                  <a:pt x="96" y="207"/>
                  <a:pt x="96" y="216"/>
                </a:cubicBezTo>
                <a:cubicBezTo>
                  <a:pt x="96" y="225"/>
                  <a:pt x="89" y="232"/>
                  <a:pt x="80" y="232"/>
                </a:cubicBezTo>
                <a:cubicBezTo>
                  <a:pt x="71" y="232"/>
                  <a:pt x="64" y="225"/>
                  <a:pt x="64" y="216"/>
                </a:cubicBezTo>
                <a:cubicBezTo>
                  <a:pt x="64" y="207"/>
                  <a:pt x="71" y="200"/>
                  <a:pt x="80" y="200"/>
                </a:cubicBezTo>
                <a:close/>
                <a:moveTo>
                  <a:pt x="147" y="16"/>
                </a:moveTo>
                <a:cubicBezTo>
                  <a:pt x="194" y="16"/>
                  <a:pt x="194" y="16"/>
                  <a:pt x="194" y="16"/>
                </a:cubicBezTo>
                <a:cubicBezTo>
                  <a:pt x="205" y="56"/>
                  <a:pt x="205" y="56"/>
                  <a:pt x="205" y="56"/>
                </a:cubicBezTo>
                <a:cubicBezTo>
                  <a:pt x="134" y="56"/>
                  <a:pt x="134" y="56"/>
                  <a:pt x="134" y="56"/>
                </a:cubicBezTo>
                <a:cubicBezTo>
                  <a:pt x="129" y="34"/>
                  <a:pt x="129" y="34"/>
                  <a:pt x="129" y="34"/>
                </a:cubicBezTo>
                <a:lnTo>
                  <a:pt x="147" y="16"/>
                </a:lnTo>
                <a:close/>
                <a:moveTo>
                  <a:pt x="86" y="40"/>
                </a:moveTo>
                <a:cubicBezTo>
                  <a:pt x="114" y="40"/>
                  <a:pt x="114" y="40"/>
                  <a:pt x="114" y="40"/>
                </a:cubicBezTo>
                <a:cubicBezTo>
                  <a:pt x="118" y="56"/>
                  <a:pt x="118" y="56"/>
                  <a:pt x="118" y="56"/>
                </a:cubicBezTo>
                <a:cubicBezTo>
                  <a:pt x="82" y="56"/>
                  <a:pt x="82" y="56"/>
                  <a:pt x="82" y="56"/>
                </a:cubicBezTo>
                <a:lnTo>
                  <a:pt x="86" y="40"/>
                </a:lnTo>
                <a:close/>
                <a:moveTo>
                  <a:pt x="216" y="72"/>
                </a:moveTo>
                <a:cubicBezTo>
                  <a:pt x="216" y="72"/>
                  <a:pt x="216" y="72"/>
                  <a:pt x="216" y="72"/>
                </a:cubicBezTo>
                <a:cubicBezTo>
                  <a:pt x="216" y="72"/>
                  <a:pt x="216" y="72"/>
                  <a:pt x="216" y="72"/>
                </a:cubicBezTo>
                <a:cubicBezTo>
                  <a:pt x="237" y="72"/>
                  <a:pt x="237" y="72"/>
                  <a:pt x="237" y="72"/>
                </a:cubicBezTo>
                <a:cubicBezTo>
                  <a:pt x="218" y="140"/>
                  <a:pt x="218" y="140"/>
                  <a:pt x="218" y="140"/>
                </a:cubicBezTo>
                <a:cubicBezTo>
                  <a:pt x="60" y="148"/>
                  <a:pt x="60" y="148"/>
                  <a:pt x="60" y="148"/>
                </a:cubicBezTo>
                <a:cubicBezTo>
                  <a:pt x="59" y="148"/>
                  <a:pt x="59" y="148"/>
                  <a:pt x="58" y="148"/>
                </a:cubicBezTo>
                <a:cubicBezTo>
                  <a:pt x="52" y="72"/>
                  <a:pt x="52" y="72"/>
                  <a:pt x="52" y="72"/>
                </a:cubicBezTo>
                <a:lnTo>
                  <a:pt x="216" y="72"/>
                </a:lnTo>
                <a:close/>
              </a:path>
            </a:pathLst>
          </a:custGeom>
          <a:solidFill>
            <a:sysClr val="window" lastClr="FFFFFF"/>
          </a:solidFill>
          <a:ln>
            <a:noFill/>
          </a:ln>
        </p:spPr>
        <p:txBody>
          <a:bodyPr vert="horz" wrap="square" lIns="95520" tIns="47760" rIns="95520" bIns="47760" numCol="1" anchor="t" anchorCtr="0" compatLnSpc="1">
            <a:prstTxWarp prst="textNoShape">
              <a:avLst/>
            </a:prstTxWarp>
          </a:bodyPr>
          <a:lstStyle/>
          <a:p>
            <a:pPr>
              <a:defRPr/>
            </a:pPr>
            <a:endParaRPr lang="en-US" sz="1654" kern="0" dirty="0">
              <a:solidFill>
                <a:sysClr val="windowText" lastClr="000000"/>
              </a:solidFill>
            </a:endParaRPr>
          </a:p>
        </p:txBody>
      </p:sp>
      <p:grpSp>
        <p:nvGrpSpPr>
          <p:cNvPr id="6" name="Group 71"/>
          <p:cNvGrpSpPr/>
          <p:nvPr/>
        </p:nvGrpSpPr>
        <p:grpSpPr>
          <a:xfrm>
            <a:off x="5878757" y="4571571"/>
            <a:ext cx="337796" cy="314469"/>
            <a:chOff x="6369689" y="2031259"/>
            <a:chExt cx="386534" cy="314469"/>
          </a:xfrm>
          <a:solidFill>
            <a:sysClr val="window" lastClr="FFFFFF"/>
          </a:solidFill>
        </p:grpSpPr>
        <p:sp>
          <p:nvSpPr>
            <p:cNvPr id="73"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sp>
          <p:nvSpPr>
            <p:cNvPr id="74"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047" tIns="42023" rIns="84047" bIns="42023" numCol="1" anchor="t" anchorCtr="0" compatLnSpc="1">
              <a:prstTxWarp prst="textNoShape">
                <a:avLst/>
              </a:prstTxWarp>
            </a:bodyPr>
            <a:lstStyle/>
            <a:p>
              <a:pPr>
                <a:defRPr/>
              </a:pPr>
              <a:endParaRPr lang="en-US" sz="1654" kern="0" dirty="0">
                <a:solidFill>
                  <a:sysClr val="windowText" lastClr="000000"/>
                </a:solidFill>
              </a:endParaRPr>
            </a:p>
          </p:txBody>
        </p:sp>
      </p:grpSp>
      <p:sp>
        <p:nvSpPr>
          <p:cNvPr id="76" name="TextBox 75"/>
          <p:cNvSpPr txBox="1"/>
          <p:nvPr/>
        </p:nvSpPr>
        <p:spPr>
          <a:xfrm>
            <a:off x="7726946" y="1702278"/>
            <a:ext cx="2878212" cy="860123"/>
          </a:xfrm>
          <a:prstGeom prst="rect">
            <a:avLst/>
          </a:prstGeom>
          <a:noFill/>
        </p:spPr>
        <p:txBody>
          <a:bodyPr wrap="square" lIns="95520" tIns="47760" rIns="95520" bIns="47760" rtlCol="0">
            <a:spAutoFit/>
          </a:bodyPr>
          <a:lstStyle/>
          <a:p>
            <a:r>
              <a:rPr lang="id-ID" sz="1654" b="1" dirty="0"/>
              <a:t>Memberi manfaat bagi Daerah dan/atau masyarakat </a:t>
            </a:r>
          </a:p>
        </p:txBody>
      </p:sp>
      <p:sp>
        <p:nvSpPr>
          <p:cNvPr id="79" name="TextBox 78"/>
          <p:cNvSpPr txBox="1"/>
          <p:nvPr/>
        </p:nvSpPr>
        <p:spPr>
          <a:xfrm>
            <a:off x="1081583" y="1695396"/>
            <a:ext cx="3516799" cy="860123"/>
          </a:xfrm>
          <a:prstGeom prst="rect">
            <a:avLst/>
          </a:prstGeom>
          <a:noFill/>
        </p:spPr>
        <p:txBody>
          <a:bodyPr wrap="square" lIns="95520" tIns="47760" rIns="95520" bIns="47760" rtlCol="0">
            <a:spAutoFit/>
          </a:bodyPr>
          <a:lstStyle/>
          <a:p>
            <a:pPr algn="r"/>
            <a:r>
              <a:rPr lang="id-ID" sz="1654" b="1" dirty="0"/>
              <a:t>Mengandung pembaharuan seluruh atau sebagian unsur dari inovasi</a:t>
            </a:r>
          </a:p>
        </p:txBody>
      </p:sp>
      <p:sp>
        <p:nvSpPr>
          <p:cNvPr id="82" name="TextBox 81"/>
          <p:cNvSpPr txBox="1"/>
          <p:nvPr/>
        </p:nvSpPr>
        <p:spPr>
          <a:xfrm>
            <a:off x="7478628" y="3435461"/>
            <a:ext cx="3054792" cy="1878351"/>
          </a:xfrm>
          <a:prstGeom prst="rect">
            <a:avLst/>
          </a:prstGeom>
          <a:noFill/>
        </p:spPr>
        <p:txBody>
          <a:bodyPr wrap="square" lIns="95520" tIns="47760" rIns="95520" bIns="47760" rtlCol="0">
            <a:spAutoFit/>
          </a:bodyPr>
          <a:lstStyle/>
          <a:p>
            <a:pPr algn="r"/>
            <a:r>
              <a:rPr lang="id-ID" sz="1654" b="1" dirty="0"/>
              <a:t>Tidak mengakibatkan pembebanan dan/atau pembatasan pada masyarakat yang tidak sesuai dengan ketentuan peraturan perundang-undangan </a:t>
            </a:r>
          </a:p>
        </p:txBody>
      </p:sp>
      <p:sp>
        <p:nvSpPr>
          <p:cNvPr id="85" name="TextBox 84"/>
          <p:cNvSpPr txBox="1"/>
          <p:nvPr/>
        </p:nvSpPr>
        <p:spPr>
          <a:xfrm>
            <a:off x="2305672" y="3927359"/>
            <a:ext cx="1896898" cy="351010"/>
          </a:xfrm>
          <a:prstGeom prst="rect">
            <a:avLst/>
          </a:prstGeom>
          <a:noFill/>
        </p:spPr>
        <p:txBody>
          <a:bodyPr wrap="none" lIns="95520" tIns="47760" rIns="95520" bIns="47760" rtlCol="0">
            <a:spAutoFit/>
          </a:bodyPr>
          <a:lstStyle/>
          <a:p>
            <a:pPr algn="r"/>
            <a:r>
              <a:rPr lang="id-ID" sz="1654" b="1" dirty="0"/>
              <a:t>Dapat direplikasi</a:t>
            </a:r>
          </a:p>
        </p:txBody>
      </p:sp>
      <p:sp>
        <p:nvSpPr>
          <p:cNvPr id="88" name="TextBox 87"/>
          <p:cNvSpPr txBox="1"/>
          <p:nvPr/>
        </p:nvSpPr>
        <p:spPr>
          <a:xfrm>
            <a:off x="4619345" y="5264750"/>
            <a:ext cx="2780561" cy="1114680"/>
          </a:xfrm>
          <a:prstGeom prst="rect">
            <a:avLst/>
          </a:prstGeom>
          <a:noFill/>
        </p:spPr>
        <p:txBody>
          <a:bodyPr wrap="square" lIns="95520" tIns="47760" rIns="95520" bIns="47760" rtlCol="0">
            <a:spAutoFit/>
          </a:bodyPr>
          <a:lstStyle/>
          <a:p>
            <a:pPr algn="ctr"/>
            <a:r>
              <a:rPr lang="id-ID" sz="1654" b="1" dirty="0"/>
              <a:t>Merupakan Urusan Pemerintahan yang menjadi kewenangan Daerah </a:t>
            </a:r>
          </a:p>
        </p:txBody>
      </p:sp>
      <p:sp>
        <p:nvSpPr>
          <p:cNvPr id="92" name="Title 4"/>
          <p:cNvSpPr txBox="1">
            <a:spLocks/>
          </p:cNvSpPr>
          <p:nvPr/>
        </p:nvSpPr>
        <p:spPr>
          <a:xfrm>
            <a:off x="1501160" y="101881"/>
            <a:ext cx="9189683" cy="641350"/>
          </a:xfrm>
          <a:prstGeom prst="rect">
            <a:avLst/>
          </a:prstGeom>
        </p:spPr>
        <p:txBody>
          <a:bodyPr lIns="95520" tIns="47760" rIns="95520" bIns="47760"/>
          <a:lstStyle/>
          <a:p>
            <a:pPr lvl="0" algn="ctr">
              <a:lnSpc>
                <a:spcPct val="90000"/>
              </a:lnSpc>
              <a:spcBef>
                <a:spcPct val="0"/>
              </a:spcBef>
              <a:defRPr/>
            </a:pPr>
            <a:r>
              <a:rPr lang="id-ID" sz="4136" b="1" dirty="0"/>
              <a:t>Kriteria Inovasi Daerah </a:t>
            </a:r>
            <a:endParaRPr lang="id-ID" sz="4136" dirty="0">
              <a:solidFill>
                <a:sysClr val="windowText" lastClr="000000"/>
              </a:solidFill>
              <a:latin typeface="Calibri Light"/>
              <a:ea typeface="+mj-ea"/>
              <a:cs typeface="+mj-cs"/>
            </a:endParaRPr>
          </a:p>
        </p:txBody>
      </p:sp>
      <p:sp>
        <p:nvSpPr>
          <p:cNvPr id="93" name="Text Placeholder 2"/>
          <p:cNvSpPr txBox="1">
            <a:spLocks/>
          </p:cNvSpPr>
          <p:nvPr/>
        </p:nvSpPr>
        <p:spPr>
          <a:xfrm>
            <a:off x="1781962" y="913278"/>
            <a:ext cx="8791996" cy="436908"/>
          </a:xfrm>
          <a:prstGeom prst="rect">
            <a:avLst/>
          </a:prstGeom>
        </p:spPr>
        <p:txBody>
          <a:bodyPr lIns="95520" tIns="47760" rIns="95520" bIns="47760"/>
          <a:lstStyle/>
          <a:p>
            <a:pPr marL="238786" indent="-238786" algn="ctr">
              <a:lnSpc>
                <a:spcPct val="90000"/>
              </a:lnSpc>
              <a:spcBef>
                <a:spcPts val="1045"/>
              </a:spcBef>
            </a:pPr>
            <a:r>
              <a:rPr lang="id-ID" sz="1654" dirty="0"/>
              <a:t>kriteria Inovasi Daerah mengacu pada Peratuan Pemerintah Republik Indonesia No. 38 Tahun 2017 pasal 6 dan berdasarkan buku petunjuk Teknis Indeks Daerah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grpSp>
        <p:nvGrpSpPr>
          <p:cNvPr id="6" name="Group 5">
            <a:extLst>
              <a:ext uri="{FF2B5EF4-FFF2-40B4-BE49-F238E27FC236}">
                <a16:creationId xmlns:a16="http://schemas.microsoft.com/office/drawing/2014/main" id="{57F9EB0F-7533-4290-BF1A-FC60D118D66A}"/>
              </a:ext>
            </a:extLst>
          </p:cNvPr>
          <p:cNvGrpSpPr/>
          <p:nvPr/>
        </p:nvGrpSpPr>
        <p:grpSpPr>
          <a:xfrm>
            <a:off x="5874759" y="1467104"/>
            <a:ext cx="5310703" cy="1849862"/>
            <a:chOff x="2730842" y="1044961"/>
            <a:chExt cx="3858646" cy="1991801"/>
          </a:xfrm>
        </p:grpSpPr>
        <p:sp>
          <p:nvSpPr>
            <p:cNvPr id="7" name="Google Shape;338;p12">
              <a:extLst>
                <a:ext uri="{FF2B5EF4-FFF2-40B4-BE49-F238E27FC236}">
                  <a16:creationId xmlns:a16="http://schemas.microsoft.com/office/drawing/2014/main" id="{CCD1DB31-4760-437C-9745-D450EA61C1E5}"/>
                </a:ext>
              </a:extLst>
            </p:cNvPr>
            <p:cNvSpPr txBox="1">
              <a:spLocks/>
            </p:cNvSpPr>
            <p:nvPr/>
          </p:nvSpPr>
          <p:spPr>
            <a:xfrm>
              <a:off x="2786744" y="1148362"/>
              <a:ext cx="3802744" cy="1888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1500" b="1" kern="0" dirty="0">
                  <a:solidFill>
                    <a:srgbClr val="0070C0"/>
                  </a:solidFill>
                  <a:latin typeface="Bahnschrift SemiBold SemiConden" panose="020B0502040204020203" pitchFamily="34" charset="0"/>
                </a:rPr>
                <a:t>PRAKTIK EMPIRIS</a:t>
              </a:r>
              <a:endParaRPr lang="en-ID" sz="11500" b="1" kern="0" dirty="0">
                <a:solidFill>
                  <a:srgbClr val="0070C0"/>
                </a:solidFill>
                <a:latin typeface="Bahnschrift SemiBold SemiConden" panose="020B0502040204020203" pitchFamily="34" charset="0"/>
              </a:endParaRPr>
            </a:p>
          </p:txBody>
        </p:sp>
        <p:sp>
          <p:nvSpPr>
            <p:cNvPr id="8" name="Google Shape;338;p12">
              <a:extLst>
                <a:ext uri="{FF2B5EF4-FFF2-40B4-BE49-F238E27FC236}">
                  <a16:creationId xmlns:a16="http://schemas.microsoft.com/office/drawing/2014/main" id="{CFF42482-0670-45B9-B6E6-82F4364812E9}"/>
                </a:ext>
              </a:extLst>
            </p:cNvPr>
            <p:cNvSpPr txBox="1">
              <a:spLocks/>
            </p:cNvSpPr>
            <p:nvPr/>
          </p:nvSpPr>
          <p:spPr>
            <a:xfrm>
              <a:off x="2730842" y="1044961"/>
              <a:ext cx="3802744" cy="1888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1500" b="1" kern="0" dirty="0">
                  <a:solidFill>
                    <a:srgbClr val="FFFF00"/>
                  </a:solidFill>
                  <a:latin typeface="Bahnschrift SemiBold SemiConden" panose="020B0502040204020203" pitchFamily="34" charset="0"/>
                </a:rPr>
                <a:t>PRAKTIK EMPIRIS</a:t>
              </a:r>
              <a:endParaRPr lang="en-ID" sz="11500" b="1" kern="0" dirty="0">
                <a:solidFill>
                  <a:srgbClr val="FFFF00"/>
                </a:solidFill>
                <a:latin typeface="Bahnschrift SemiBold SemiConden" panose="020B0502040204020203" pitchFamily="34" charset="0"/>
              </a:endParaRPr>
            </a:p>
          </p:txBody>
        </p:sp>
      </p:grpSp>
      <p:sp>
        <p:nvSpPr>
          <p:cNvPr id="11" name="Rectangle 10">
            <a:extLst>
              <a:ext uri="{FF2B5EF4-FFF2-40B4-BE49-F238E27FC236}">
                <a16:creationId xmlns:a16="http://schemas.microsoft.com/office/drawing/2014/main" id="{9E2101F9-1115-4A2D-9A99-0DBD50AD362C}"/>
              </a:ext>
            </a:extLst>
          </p:cNvPr>
          <p:cNvSpPr/>
          <p:nvPr/>
        </p:nvSpPr>
        <p:spPr>
          <a:xfrm>
            <a:off x="4608518" y="4097177"/>
            <a:ext cx="7416800" cy="1107996"/>
          </a:xfrm>
          <a:prstGeom prst="rect">
            <a:avLst/>
          </a:prstGeom>
          <a:noFill/>
        </p:spPr>
        <p:txBody>
          <a:bodyPr wrap="square" lIns="91440" tIns="45720" rIns="91440" bIns="45720">
            <a:spAutoFit/>
          </a:bodyPr>
          <a:lstStyle/>
          <a:p>
            <a:pPr algn="ctr"/>
            <a:r>
              <a:rPr lang="en-US" sz="6600" b="1" spc="-150" dirty="0">
                <a:ln w="12700">
                  <a:solidFill>
                    <a:schemeClr val="accent1"/>
                  </a:solidFill>
                  <a:prstDash val="solid"/>
                </a:ln>
                <a:solidFill>
                  <a:srgbClr val="002060"/>
                </a:solidFill>
                <a:effectLst>
                  <a:outerShdw dist="38100" dir="2640000" algn="bl" rotWithShape="0">
                    <a:schemeClr val="accent1"/>
                  </a:outerShdw>
                </a:effectLst>
                <a:latin typeface="Bahnschrift SemiBold" panose="020B0502040204020203" pitchFamily="34" charset="0"/>
              </a:rPr>
              <a:t>INOVASI DAERAH</a:t>
            </a:r>
          </a:p>
        </p:txBody>
      </p:sp>
      <p:sp>
        <p:nvSpPr>
          <p:cNvPr id="14" name="TextBox 13">
            <a:extLst>
              <a:ext uri="{FF2B5EF4-FFF2-40B4-BE49-F238E27FC236}">
                <a16:creationId xmlns:a16="http://schemas.microsoft.com/office/drawing/2014/main" id="{1FB9343B-FE09-4519-9CF0-4828738C772E}"/>
              </a:ext>
            </a:extLst>
          </p:cNvPr>
          <p:cNvSpPr txBox="1"/>
          <p:nvPr/>
        </p:nvSpPr>
        <p:spPr>
          <a:xfrm>
            <a:off x="4838408" y="5294864"/>
            <a:ext cx="7460343" cy="584775"/>
          </a:xfrm>
          <a:prstGeom prst="rect">
            <a:avLst/>
          </a:prstGeom>
          <a:noFill/>
        </p:spPr>
        <p:txBody>
          <a:bodyPr wrap="square">
            <a:spAutoFit/>
          </a:bodyPr>
          <a:lstStyle/>
          <a:p>
            <a:r>
              <a:rPr lang="en-US" sz="3200" b="0" i="0" spc="300" dirty="0">
                <a:solidFill>
                  <a:srgbClr val="002060"/>
                </a:solidFill>
                <a:effectLst/>
                <a:latin typeface="Bahnschrift SemiBold" panose="020B0502040204020203" pitchFamily="34" charset="0"/>
                <a:ea typeface="Times New Roman" panose="02020603050405020304" pitchFamily="18" charset="0"/>
              </a:rPr>
              <a:t>PEMERINTAH KOTA SALATIGA</a:t>
            </a:r>
            <a:endParaRPr lang="en-ID" sz="3200" spc="300" dirty="0"/>
          </a:p>
        </p:txBody>
      </p:sp>
      <p:pic>
        <p:nvPicPr>
          <p:cNvPr id="2" name="Picture 1"/>
          <p:cNvPicPr>
            <a:picLocks noChangeAspect="1"/>
          </p:cNvPicPr>
          <p:nvPr/>
        </p:nvPicPr>
        <p:blipFill>
          <a:blip r:embed="rId3"/>
          <a:stretch>
            <a:fillRect/>
          </a:stretch>
        </p:blipFill>
        <p:spPr>
          <a:xfrm>
            <a:off x="875665" y="1194443"/>
            <a:ext cx="3962743" cy="4010730"/>
          </a:xfrm>
          <a:prstGeom prst="rect">
            <a:avLst/>
          </a:prstGeom>
        </p:spPr>
      </p:pic>
    </p:spTree>
    <p:extLst>
      <p:ext uri="{BB962C8B-B14F-4D97-AF65-F5344CB8AC3E}">
        <p14:creationId xmlns:p14="http://schemas.microsoft.com/office/powerpoint/2010/main" val="380931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733246"/>
            <a:ext cx="11855116" cy="6124754"/>
          </a:xfrm>
          <a:prstGeom prst="rect">
            <a:avLst/>
          </a:prstGeom>
          <a:noFill/>
        </p:spPr>
        <p:txBody>
          <a:bodyPr wrap="square">
            <a:spAutoFit/>
          </a:bodyPr>
          <a:lstStyle/>
          <a:p>
            <a:pPr algn="just"/>
            <a:r>
              <a:rPr lang="en-US" sz="2400" b="1" dirty="0">
                <a:latin typeface="Bookman Old Style" panose="02050604050505020204" pitchFamily="18" charset="0"/>
              </a:rPr>
              <a:t>	</a:t>
            </a:r>
            <a:r>
              <a:rPr lang="en-US" sz="2300" dirty="0" err="1">
                <a:latin typeface="Bookman Old Style" panose="02050604050505020204" pitchFamily="18" charset="0"/>
              </a:rPr>
              <a:t>Pelaksanaan</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 yang </a:t>
            </a:r>
            <a:r>
              <a:rPr lang="en-US" sz="2300" dirty="0" err="1">
                <a:latin typeface="Bookman Old Style" panose="02050604050505020204" pitchFamily="18" charset="0"/>
              </a:rPr>
              <a:t>tertuang</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Peraturan</a:t>
            </a:r>
            <a:r>
              <a:rPr lang="en-US" sz="2300" dirty="0">
                <a:latin typeface="Bookman Old Style" panose="02050604050505020204" pitchFamily="18" charset="0"/>
              </a:rPr>
              <a:t> </a:t>
            </a:r>
            <a:r>
              <a:rPr lang="en-US" sz="2300" dirty="0" err="1">
                <a:latin typeface="Bookman Old Style" panose="02050604050505020204" pitchFamily="18" charset="0"/>
              </a:rPr>
              <a:t>Walikota</a:t>
            </a:r>
            <a:r>
              <a:rPr lang="en-US" sz="2300" dirty="0">
                <a:latin typeface="Bookman Old Style" panose="02050604050505020204" pitchFamily="18" charset="0"/>
              </a:rPr>
              <a:t>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Nomor</a:t>
            </a:r>
            <a:r>
              <a:rPr lang="en-US" sz="2300" dirty="0">
                <a:latin typeface="Bookman Old Style" panose="02050604050505020204" pitchFamily="18" charset="0"/>
              </a:rPr>
              <a:t> 10 </a:t>
            </a:r>
            <a:r>
              <a:rPr lang="en-US" sz="2300" dirty="0" err="1">
                <a:latin typeface="Bookman Old Style" panose="02050604050505020204" pitchFamily="18" charset="0"/>
              </a:rPr>
              <a:t>Tahun</a:t>
            </a:r>
            <a:r>
              <a:rPr lang="en-US" sz="2300" dirty="0">
                <a:latin typeface="Bookman Old Style" panose="02050604050505020204" pitchFamily="18" charset="0"/>
              </a:rPr>
              <a:t> 2023 </a:t>
            </a:r>
            <a:r>
              <a:rPr lang="en-US" sz="2300" dirty="0" err="1">
                <a:latin typeface="Bookman Old Style" panose="02050604050505020204" pitchFamily="18" charset="0"/>
              </a:rPr>
              <a:t>Tentang</a:t>
            </a:r>
            <a:r>
              <a:rPr lang="en-US" sz="2300" dirty="0">
                <a:latin typeface="Bookman Old Style" panose="02050604050505020204" pitchFamily="18" charset="0"/>
              </a:rPr>
              <a:t> </a:t>
            </a:r>
            <a:r>
              <a:rPr lang="en-US" sz="2300" dirty="0" err="1">
                <a:latin typeface="Bookman Old Style" panose="02050604050505020204" pitchFamily="18" charset="0"/>
              </a:rPr>
              <a:t>Penyelenggaraan</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 </a:t>
            </a:r>
            <a:r>
              <a:rPr lang="en-US" sz="2300" dirty="0" err="1">
                <a:latin typeface="Bookman Old Style" panose="02050604050505020204" pitchFamily="18" charset="0"/>
              </a:rPr>
              <a:t>terbagai</a:t>
            </a:r>
            <a:r>
              <a:rPr lang="en-US" sz="2300" dirty="0">
                <a:latin typeface="Bookman Old Style" panose="02050604050505020204" pitchFamily="18" charset="0"/>
              </a:rPr>
              <a:t> </a:t>
            </a:r>
            <a:r>
              <a:rPr lang="en-US" sz="2300" dirty="0" err="1">
                <a:latin typeface="Bookman Old Style" panose="02050604050505020204" pitchFamily="18" charset="0"/>
              </a:rPr>
              <a:t>menjadi</a:t>
            </a:r>
            <a:r>
              <a:rPr lang="en-US" sz="2300" dirty="0">
                <a:latin typeface="Bookman Old Style" panose="02050604050505020204" pitchFamily="18" charset="0"/>
              </a:rPr>
              <a:t> </a:t>
            </a:r>
            <a:r>
              <a:rPr lang="en-US" sz="2300" dirty="0" err="1">
                <a:latin typeface="Bookman Old Style" panose="02050604050505020204" pitchFamily="18" charset="0"/>
              </a:rPr>
              <a:t>beberapa</a:t>
            </a:r>
            <a:r>
              <a:rPr lang="en-US" sz="2300" dirty="0">
                <a:latin typeface="Bookman Old Style" panose="02050604050505020204" pitchFamily="18" charset="0"/>
              </a:rPr>
              <a:t> </a:t>
            </a:r>
            <a:r>
              <a:rPr lang="en-US" sz="2300" dirty="0" err="1">
                <a:latin typeface="Bookman Old Style" panose="02050604050505020204" pitchFamily="18" charset="0"/>
              </a:rPr>
              <a:t>bagian</a:t>
            </a:r>
            <a:r>
              <a:rPr lang="en-US" sz="2300" dirty="0">
                <a:latin typeface="Bookman Old Style" panose="02050604050505020204" pitchFamily="18" charset="0"/>
              </a:rPr>
              <a:t>, </a:t>
            </a:r>
            <a:r>
              <a:rPr lang="en-US" sz="2300" dirty="0" err="1">
                <a:latin typeface="Bookman Old Style" panose="02050604050505020204" pitchFamily="18" charset="0"/>
              </a:rPr>
              <a:t>yakni</a:t>
            </a:r>
            <a:r>
              <a:rPr lang="en-US" sz="2300" dirty="0">
                <a:latin typeface="Bookman Old Style" panose="02050604050505020204" pitchFamily="18" charset="0"/>
              </a:rPr>
              <a:t>:</a:t>
            </a:r>
          </a:p>
          <a:p>
            <a:pPr marL="457200" indent="-457200" algn="just">
              <a:buFont typeface="+mj-lt"/>
              <a:buAutoNum type="alphaLcPeriod"/>
            </a:pPr>
            <a:r>
              <a:rPr lang="en-US" sz="2300" b="1" dirty="0" err="1">
                <a:latin typeface="Bookman Old Style" panose="02050604050505020204" pitchFamily="18" charset="0"/>
              </a:rPr>
              <a:t>Inovasi</a:t>
            </a:r>
            <a:r>
              <a:rPr lang="en-US" sz="2300" b="1" dirty="0">
                <a:latin typeface="Bookman Old Style" panose="02050604050505020204" pitchFamily="18" charset="0"/>
              </a:rPr>
              <a:t> Daerah </a:t>
            </a:r>
            <a:r>
              <a:rPr lang="en-US" sz="2300" b="1" dirty="0" err="1">
                <a:latin typeface="Bookman Old Style" panose="02050604050505020204" pitchFamily="18" charset="0"/>
              </a:rPr>
              <a:t>Dalam</a:t>
            </a:r>
            <a:r>
              <a:rPr lang="en-US" sz="2300" b="1" dirty="0">
                <a:latin typeface="Bookman Old Style" panose="02050604050505020204" pitchFamily="18" charset="0"/>
              </a:rPr>
              <a:t> </a:t>
            </a:r>
            <a:r>
              <a:rPr lang="en-US" sz="2300" b="1" dirty="0" err="1">
                <a:latin typeface="Bookman Old Style" panose="02050604050505020204" pitchFamily="18" charset="0"/>
              </a:rPr>
              <a:t>Rangka</a:t>
            </a:r>
            <a:r>
              <a:rPr lang="en-US" sz="2300" b="1" dirty="0">
                <a:latin typeface="Bookman Old Style" panose="02050604050505020204" pitchFamily="18" charset="0"/>
              </a:rPr>
              <a:t> </a:t>
            </a:r>
            <a:r>
              <a:rPr lang="en-US" sz="2300" b="1" dirty="0" err="1">
                <a:latin typeface="Bookman Old Style" panose="02050604050505020204" pitchFamily="18" charset="0"/>
              </a:rPr>
              <a:t>Pembaharuan</a:t>
            </a:r>
            <a:r>
              <a:rPr lang="en-US" sz="2300" b="1" dirty="0">
                <a:latin typeface="Bookman Old Style" panose="02050604050505020204" pitchFamily="18" charset="0"/>
              </a:rPr>
              <a:t> </a:t>
            </a:r>
            <a:r>
              <a:rPr lang="en-US" sz="2300" b="1" dirty="0" err="1">
                <a:latin typeface="Bookman Old Style" panose="02050604050505020204" pitchFamily="18" charset="0"/>
              </a:rPr>
              <a:t>Penyelenggaraan</a:t>
            </a:r>
            <a:r>
              <a:rPr lang="en-US" sz="2300" b="1" dirty="0">
                <a:latin typeface="Bookman Old Style" panose="02050604050505020204" pitchFamily="18" charset="0"/>
              </a:rPr>
              <a:t> </a:t>
            </a:r>
            <a:r>
              <a:rPr lang="en-US" sz="2300" b="1" dirty="0" err="1">
                <a:latin typeface="Bookman Old Style" panose="02050604050505020204" pitchFamily="18" charset="0"/>
              </a:rPr>
              <a:t>Pemerintahan</a:t>
            </a:r>
            <a:endParaRPr lang="en-US" sz="2300" b="1" dirty="0">
              <a:latin typeface="Bookman Old Style" panose="02050604050505020204" pitchFamily="18" charset="0"/>
            </a:endParaRPr>
          </a:p>
          <a:p>
            <a:pPr algn="just"/>
            <a:r>
              <a:rPr lang="sv-SE" sz="2300" dirty="0">
                <a:latin typeface="Bookman Old Style" panose="02050604050505020204" pitchFamily="18" charset="0"/>
              </a:rPr>
              <a:t>	</a:t>
            </a:r>
            <a:r>
              <a:rPr lang="sv-SE" sz="2300" dirty="0" err="1">
                <a:latin typeface="Bookman Old Style" panose="02050604050505020204" pitchFamily="18" charset="0"/>
              </a:rPr>
              <a:t>Pada</a:t>
            </a:r>
            <a:r>
              <a:rPr lang="sv-SE" sz="2300" dirty="0">
                <a:latin typeface="Bookman Old Style" panose="02050604050505020204" pitchFamily="18" charset="0"/>
              </a:rPr>
              <a:t> </a:t>
            </a:r>
            <a:r>
              <a:rPr lang="sv-SE" sz="2300" dirty="0" err="1">
                <a:latin typeface="Bookman Old Style" panose="02050604050505020204" pitchFamily="18" charset="0"/>
              </a:rPr>
              <a:t>tahun</a:t>
            </a:r>
            <a:r>
              <a:rPr lang="sv-SE" sz="2300" dirty="0">
                <a:latin typeface="Bookman Old Style" panose="02050604050505020204" pitchFamily="18" charset="0"/>
              </a:rPr>
              <a:t> 2018 Kota </a:t>
            </a:r>
            <a:r>
              <a:rPr lang="sv-SE" sz="2300" dirty="0" err="1">
                <a:latin typeface="Bookman Old Style" panose="02050604050505020204" pitchFamily="18" charset="0"/>
              </a:rPr>
              <a:t>Salatiga</a:t>
            </a:r>
            <a:r>
              <a:rPr lang="sv-SE" sz="2300" dirty="0">
                <a:latin typeface="Bookman Old Style" panose="02050604050505020204" pitchFamily="18" charset="0"/>
              </a:rPr>
              <a:t> </a:t>
            </a:r>
            <a:r>
              <a:rPr lang="sv-SE" sz="2300" dirty="0" err="1">
                <a:latin typeface="Bookman Old Style" panose="02050604050505020204" pitchFamily="18" charset="0"/>
              </a:rPr>
              <a:t>mendapatkan</a:t>
            </a:r>
            <a:r>
              <a:rPr lang="sv-SE" sz="2300" dirty="0">
                <a:latin typeface="Bookman Old Style" panose="02050604050505020204" pitchFamily="18" charset="0"/>
              </a:rPr>
              <a:t> </a:t>
            </a:r>
            <a:r>
              <a:rPr lang="sv-SE" sz="2300" dirty="0" err="1">
                <a:latin typeface="Bookman Old Style" panose="02050604050505020204" pitchFamily="18" charset="0"/>
              </a:rPr>
              <a:t>Inagara</a:t>
            </a:r>
            <a:r>
              <a:rPr lang="sv-SE" sz="2300" dirty="0">
                <a:latin typeface="Bookman Old Style" panose="02050604050505020204" pitchFamily="18" charset="0"/>
              </a:rPr>
              <a:t> Award </a:t>
            </a:r>
            <a:r>
              <a:rPr lang="sv-SE" sz="2300" dirty="0" err="1">
                <a:latin typeface="Bookman Old Style" panose="02050604050505020204" pitchFamily="18" charset="0"/>
              </a:rPr>
              <a:t>dengan</a:t>
            </a:r>
            <a:r>
              <a:rPr lang="sv-SE" sz="2300" dirty="0">
                <a:latin typeface="Bookman Old Style" panose="02050604050505020204" pitchFamily="18" charset="0"/>
              </a:rPr>
              <a:t> </a:t>
            </a:r>
            <a:r>
              <a:rPr lang="sv-SE" sz="2300" dirty="0" err="1">
                <a:latin typeface="Bookman Old Style" panose="02050604050505020204" pitchFamily="18" charset="0"/>
              </a:rPr>
              <a:t>jumlah</a:t>
            </a:r>
            <a:r>
              <a:rPr lang="sv-SE" sz="2300" dirty="0">
                <a:latin typeface="Bookman Old Style" panose="02050604050505020204" pitchFamily="18" charset="0"/>
              </a:rPr>
              <a:t> ide </a:t>
            </a:r>
            <a:r>
              <a:rPr lang="sv-SE" sz="2300" dirty="0" err="1">
                <a:latin typeface="Bookman Old Style" panose="02050604050505020204" pitchFamily="18" charset="0"/>
              </a:rPr>
              <a:t>inovasi</a:t>
            </a:r>
            <a:r>
              <a:rPr lang="sv-SE" sz="2300" dirty="0">
                <a:latin typeface="Bookman Old Style" panose="02050604050505020204" pitchFamily="18" charset="0"/>
              </a:rPr>
              <a:t> </a:t>
            </a:r>
            <a:r>
              <a:rPr lang="sv-SE" sz="2300" dirty="0" err="1">
                <a:latin typeface="Bookman Old Style" panose="02050604050505020204" pitchFamily="18" charset="0"/>
              </a:rPr>
              <a:t>sebanyak</a:t>
            </a:r>
            <a:r>
              <a:rPr lang="sv-SE" sz="2300" dirty="0">
                <a:latin typeface="Bookman Old Style" panose="02050604050505020204" pitchFamily="18" charset="0"/>
              </a:rPr>
              <a:t> 89 ide. </a:t>
            </a:r>
          </a:p>
          <a:p>
            <a:pPr algn="just"/>
            <a:r>
              <a:rPr lang="en-US" sz="2300" dirty="0">
                <a:latin typeface="Bookman Old Style" panose="02050604050505020204" pitchFamily="18" charset="0"/>
              </a:rPr>
              <a:t>	Kota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terkait</a:t>
            </a:r>
            <a:r>
              <a:rPr lang="en-US" sz="2300" dirty="0">
                <a:latin typeface="Bookman Old Style" panose="02050604050505020204" pitchFamily="18" charset="0"/>
              </a:rPr>
              <a:t> </a:t>
            </a:r>
            <a:r>
              <a:rPr lang="en-US" sz="2300" dirty="0" err="1">
                <a:latin typeface="Bookman Old Style" panose="02050604050505020204" pitchFamily="18" charset="0"/>
              </a:rPr>
              <a:t>pelayanan</a:t>
            </a:r>
            <a:r>
              <a:rPr lang="en-US" sz="2300" dirty="0">
                <a:latin typeface="Bookman Old Style" panose="02050604050505020204" pitchFamily="18" charset="0"/>
              </a:rPr>
              <a:t> </a:t>
            </a:r>
            <a:r>
              <a:rPr lang="en-US" sz="2300" dirty="0" err="1">
                <a:latin typeface="Bookman Old Style" panose="02050604050505020204" pitchFamily="18" charset="0"/>
              </a:rPr>
              <a:t>publik</a:t>
            </a:r>
            <a:r>
              <a:rPr lang="en-US" sz="2300" dirty="0">
                <a:latin typeface="Bookman Old Style" panose="02050604050505020204" pitchFamily="18" charset="0"/>
              </a:rPr>
              <a:t>, </a:t>
            </a:r>
            <a:r>
              <a:rPr lang="en-US" sz="2300" dirty="0" err="1">
                <a:latin typeface="Bookman Old Style" panose="02050604050505020204" pitchFamily="18" charset="0"/>
              </a:rPr>
              <a:t>memberikan</a:t>
            </a:r>
            <a:r>
              <a:rPr lang="en-US" sz="2300" dirty="0">
                <a:latin typeface="Bookman Old Style" panose="02050604050505020204" pitchFamily="18" charset="0"/>
              </a:rPr>
              <a:t> </a:t>
            </a:r>
            <a:r>
              <a:rPr lang="en-US" sz="2300" dirty="0" err="1">
                <a:latin typeface="Bookman Old Style" panose="02050604050505020204" pitchFamily="18" charset="0"/>
              </a:rPr>
              <a:t>sebuah</a:t>
            </a:r>
            <a:r>
              <a:rPr lang="en-US" sz="2300" dirty="0">
                <a:latin typeface="Bookman Old Style" panose="02050604050505020204" pitchFamily="18" charset="0"/>
              </a:rPr>
              <a:t> ide </a:t>
            </a:r>
            <a:r>
              <a:rPr lang="en-US" sz="2300" dirty="0" err="1">
                <a:latin typeface="Bookman Old Style" panose="02050604050505020204" pitchFamily="18" charset="0"/>
              </a:rPr>
              <a:t>inovasi</a:t>
            </a:r>
            <a:r>
              <a:rPr lang="en-US" sz="2300" dirty="0">
                <a:latin typeface="Bookman Old Style" panose="02050604050505020204" pitchFamily="18" charset="0"/>
              </a:rPr>
              <a:t> yang </a:t>
            </a:r>
            <a:r>
              <a:rPr lang="en-US" sz="2300" dirty="0" err="1">
                <a:latin typeface="Bookman Old Style" panose="02050604050505020204" pitchFamily="18" charset="0"/>
              </a:rPr>
              <a:t>dipresentasikan</a:t>
            </a:r>
            <a:r>
              <a:rPr lang="en-US" sz="2300" dirty="0">
                <a:latin typeface="Bookman Old Style" panose="02050604050505020204" pitchFamily="18" charset="0"/>
              </a:rPr>
              <a:t> pada </a:t>
            </a:r>
            <a:r>
              <a:rPr lang="en-US" sz="2300" dirty="0" err="1">
                <a:latin typeface="Bookman Old Style" panose="02050604050505020204" pitchFamily="18" charset="0"/>
              </a:rPr>
              <a:t>hari</a:t>
            </a:r>
            <a:r>
              <a:rPr lang="en-US" sz="2300" dirty="0">
                <a:latin typeface="Bookman Old Style" panose="02050604050505020204" pitchFamily="18" charset="0"/>
              </a:rPr>
              <a:t> </a:t>
            </a:r>
            <a:r>
              <a:rPr lang="en-US" sz="2300" dirty="0" err="1">
                <a:latin typeface="Bookman Old Style" panose="02050604050505020204" pitchFamily="18" charset="0"/>
              </a:rPr>
              <a:t>keenam</a:t>
            </a:r>
            <a:r>
              <a:rPr lang="en-US" sz="2300" dirty="0">
                <a:latin typeface="Bookman Old Style" panose="02050604050505020204" pitchFamily="18" charset="0"/>
              </a:rPr>
              <a:t> pada </a:t>
            </a:r>
            <a:r>
              <a:rPr lang="en-US" sz="2300" dirty="0" err="1">
                <a:latin typeface="Bookman Old Style" panose="02050604050505020204" pitchFamily="18" charset="0"/>
              </a:rPr>
              <a:t>Kompetisi</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a:t>
            </a:r>
            <a:r>
              <a:rPr lang="en-US" sz="2300" dirty="0" err="1">
                <a:latin typeface="Bookman Old Style" panose="02050604050505020204" pitchFamily="18" charset="0"/>
              </a:rPr>
              <a:t>Pelayanan</a:t>
            </a:r>
            <a:r>
              <a:rPr lang="en-US" sz="2300" dirty="0">
                <a:latin typeface="Bookman Old Style" panose="02050604050505020204" pitchFamily="18" charset="0"/>
              </a:rPr>
              <a:t> Publik (KIPP) yang </a:t>
            </a:r>
            <a:r>
              <a:rPr lang="en-US" sz="2300" dirty="0" err="1">
                <a:latin typeface="Bookman Old Style" panose="02050604050505020204" pitchFamily="18" charset="0"/>
              </a:rPr>
              <a:t>diselenggarakan</a:t>
            </a:r>
            <a:r>
              <a:rPr lang="en-US" sz="2300" dirty="0">
                <a:latin typeface="Bookman Old Style" panose="02050604050505020204" pitchFamily="18" charset="0"/>
              </a:rPr>
              <a:t> oleh Kementerian </a:t>
            </a:r>
            <a:r>
              <a:rPr lang="en-US" sz="2300" dirty="0" err="1">
                <a:latin typeface="Bookman Old Style" panose="02050604050505020204" pitchFamily="18" charset="0"/>
              </a:rPr>
              <a:t>Pendayagunaan</a:t>
            </a:r>
            <a:r>
              <a:rPr lang="en-US" sz="2300" dirty="0">
                <a:latin typeface="Bookman Old Style" panose="02050604050505020204" pitchFamily="18" charset="0"/>
              </a:rPr>
              <a:t> </a:t>
            </a:r>
            <a:r>
              <a:rPr lang="en-US" sz="2300" dirty="0" err="1">
                <a:latin typeface="Bookman Old Style" panose="02050604050505020204" pitchFamily="18" charset="0"/>
              </a:rPr>
              <a:t>Aparatur</a:t>
            </a:r>
            <a:r>
              <a:rPr lang="en-US" sz="2300" dirty="0">
                <a:latin typeface="Bookman Old Style" panose="02050604050505020204" pitchFamily="18" charset="0"/>
              </a:rPr>
              <a:t> Negara Dan Reformasi </a:t>
            </a:r>
            <a:r>
              <a:rPr lang="en-US" sz="2300" dirty="0" err="1">
                <a:latin typeface="Bookman Old Style" panose="02050604050505020204" pitchFamily="18" charset="0"/>
              </a:rPr>
              <a:t>Birokrasi</a:t>
            </a:r>
            <a:r>
              <a:rPr lang="en-US" sz="2300" dirty="0">
                <a:latin typeface="Bookman Old Style" panose="02050604050505020204" pitchFamily="18" charset="0"/>
              </a:rPr>
              <a:t> pada </a:t>
            </a:r>
            <a:r>
              <a:rPr lang="en-US" sz="2300" dirty="0" err="1">
                <a:latin typeface="Bookman Old Style" panose="02050604050505020204" pitchFamily="18" charset="0"/>
              </a:rPr>
              <a:t>tanggal</a:t>
            </a:r>
            <a:r>
              <a:rPr lang="en-US" sz="2300" dirty="0">
                <a:latin typeface="Bookman Old Style" panose="02050604050505020204" pitchFamily="18" charset="0"/>
              </a:rPr>
              <a:t> 6 </a:t>
            </a:r>
            <a:r>
              <a:rPr lang="en-US" sz="2300" dirty="0" err="1">
                <a:latin typeface="Bookman Old Style" panose="02050604050505020204" pitchFamily="18" charset="0"/>
              </a:rPr>
              <a:t>Juni</a:t>
            </a:r>
            <a:r>
              <a:rPr lang="en-US" sz="2300" dirty="0">
                <a:latin typeface="Bookman Old Style" panose="02050604050505020204" pitchFamily="18" charset="0"/>
              </a:rPr>
              <a:t> 2023. </a:t>
            </a:r>
            <a:r>
              <a:rPr lang="en-US" sz="2300" dirty="0" err="1">
                <a:latin typeface="Bookman Old Style" panose="02050604050505020204" pitchFamily="18" charset="0"/>
              </a:rPr>
              <a:t>Dengan</a:t>
            </a:r>
            <a:r>
              <a:rPr lang="en-US" sz="2300" dirty="0">
                <a:latin typeface="Bookman Old Style" panose="020506040505050202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membawakan</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Dataku</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Menuju</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Satu Data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Salatiga</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yang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digagas</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Dinas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Komunikasi</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dan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Informatika</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Kota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Salatiga</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Dataku</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bertujuan</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untuk</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menyediakan</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informasi</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data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statistik</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sektoral</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informasi</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data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statistik</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dasar</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maupun</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informasi</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data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lainnya</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yang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mudah</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diakses</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oleh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masyarakat</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melalui</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u="sng" dirty="0">
                <a:solidFill>
                  <a:srgbClr val="0563C1"/>
                </a:solidFill>
                <a:effectLst/>
                <a:latin typeface="Bookman Old Style" panose="02050604050505020204" pitchFamily="18" charset="0"/>
                <a:ea typeface="Calibri" panose="020F0502020204030204" pitchFamily="34" charset="0"/>
                <a:cs typeface="Times New Roman" panose="02020603050405020304" pitchFamily="18" charset="0"/>
                <a:hlinkClick r:id="rId3"/>
              </a:rPr>
              <a:t>dataku.salatiga.go.id</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serta</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dapat</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dibagipakaikan</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antar</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perangkat</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300" dirty="0" err="1">
                <a:effectLst/>
                <a:latin typeface="Bookman Old Style" panose="02050604050505020204" pitchFamily="18" charset="0"/>
                <a:ea typeface="Calibri" panose="020F0502020204030204" pitchFamily="34" charset="0"/>
                <a:cs typeface="Times New Roman" panose="02020603050405020304" pitchFamily="18" charset="0"/>
              </a:rPr>
              <a:t>daerah</a:t>
            </a:r>
            <a:r>
              <a:rPr lang="en-US" sz="230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en-US" sz="2300" dirty="0">
              <a:latin typeface="Bookman Old Style" panose="02050604050505020204" pitchFamily="18" charset="0"/>
            </a:endParaRPr>
          </a:p>
        </p:txBody>
      </p:sp>
    </p:spTree>
    <p:extLst>
      <p:ext uri="{BB962C8B-B14F-4D97-AF65-F5344CB8AC3E}">
        <p14:creationId xmlns:p14="http://schemas.microsoft.com/office/powerpoint/2010/main" val="403859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1508591"/>
            <a:ext cx="11855116" cy="3277820"/>
          </a:xfrm>
          <a:prstGeom prst="rect">
            <a:avLst/>
          </a:prstGeom>
          <a:noFill/>
        </p:spPr>
        <p:txBody>
          <a:bodyPr wrap="square">
            <a:spAutoFit/>
          </a:bodyPr>
          <a:lstStyle/>
          <a:p>
            <a:pPr marL="457200" indent="-457200" algn="just">
              <a:buFont typeface="+mj-lt"/>
              <a:buAutoNum type="alphaLcPeriod" startAt="2"/>
            </a:pPr>
            <a:r>
              <a:rPr lang="en-US" sz="2300" b="1" dirty="0" err="1">
                <a:latin typeface="Bookman Old Style" panose="02050604050505020204" pitchFamily="18" charset="0"/>
              </a:rPr>
              <a:t>Pelaksanaan</a:t>
            </a:r>
            <a:r>
              <a:rPr lang="en-US" sz="2300" b="1" dirty="0">
                <a:latin typeface="Bookman Old Style" panose="02050604050505020204" pitchFamily="18" charset="0"/>
              </a:rPr>
              <a:t> </a:t>
            </a:r>
            <a:r>
              <a:rPr lang="en-US" sz="2300" b="1" dirty="0" err="1">
                <a:latin typeface="Bookman Old Style" panose="02050604050505020204" pitchFamily="18" charset="0"/>
              </a:rPr>
              <a:t>Inovasi</a:t>
            </a:r>
            <a:r>
              <a:rPr lang="en-US" sz="2300" b="1" dirty="0">
                <a:latin typeface="Bookman Old Style" panose="02050604050505020204" pitchFamily="18" charset="0"/>
              </a:rPr>
              <a:t> Daerah </a:t>
            </a:r>
            <a:r>
              <a:rPr lang="en-US" sz="2300" b="1" dirty="0" err="1">
                <a:latin typeface="Bookman Old Style" panose="02050604050505020204" pitchFamily="18" charset="0"/>
              </a:rPr>
              <a:t>Dalam</a:t>
            </a:r>
            <a:r>
              <a:rPr lang="en-US" sz="2300" b="1" dirty="0">
                <a:latin typeface="Bookman Old Style" panose="02050604050505020204" pitchFamily="18" charset="0"/>
              </a:rPr>
              <a:t> </a:t>
            </a:r>
            <a:r>
              <a:rPr lang="en-US" sz="2300" b="1" dirty="0" err="1">
                <a:latin typeface="Bookman Old Style" panose="02050604050505020204" pitchFamily="18" charset="0"/>
              </a:rPr>
              <a:t>Rangka</a:t>
            </a:r>
            <a:r>
              <a:rPr lang="en-US" sz="2300" b="1" dirty="0">
                <a:latin typeface="Bookman Old Style" panose="02050604050505020204" pitchFamily="18" charset="0"/>
              </a:rPr>
              <a:t> </a:t>
            </a:r>
            <a:r>
              <a:rPr lang="en-US" sz="2300" b="1" dirty="0" err="1">
                <a:latin typeface="Bookman Old Style" panose="02050604050505020204" pitchFamily="18" charset="0"/>
              </a:rPr>
              <a:t>Peningkatan</a:t>
            </a:r>
            <a:r>
              <a:rPr lang="en-US" sz="2300" b="1" dirty="0">
                <a:latin typeface="Bookman Old Style" panose="02050604050505020204" pitchFamily="18" charset="0"/>
              </a:rPr>
              <a:t> </a:t>
            </a:r>
            <a:r>
              <a:rPr lang="en-US" sz="2300" b="1" dirty="0" err="1">
                <a:latin typeface="Bookman Old Style" panose="02050604050505020204" pitchFamily="18" charset="0"/>
              </a:rPr>
              <a:t>Produk</a:t>
            </a:r>
            <a:r>
              <a:rPr lang="en-US" sz="2300" b="1" dirty="0">
                <a:latin typeface="Bookman Old Style" panose="02050604050505020204" pitchFamily="18" charset="0"/>
              </a:rPr>
              <a:t> </a:t>
            </a:r>
            <a:r>
              <a:rPr lang="en-US" sz="2300" b="1" dirty="0" err="1">
                <a:latin typeface="Bookman Old Style" panose="02050604050505020204" pitchFamily="18" charset="0"/>
              </a:rPr>
              <a:t>Atau</a:t>
            </a:r>
            <a:r>
              <a:rPr lang="en-US" sz="2300" b="1" dirty="0">
                <a:latin typeface="Bookman Old Style" panose="02050604050505020204" pitchFamily="18" charset="0"/>
              </a:rPr>
              <a:t> Proses </a:t>
            </a:r>
            <a:r>
              <a:rPr lang="en-US" sz="2300" b="1" dirty="0" err="1">
                <a:latin typeface="Bookman Old Style" panose="02050604050505020204" pitchFamily="18" charset="0"/>
              </a:rPr>
              <a:t>Produksi</a:t>
            </a:r>
            <a:endParaRPr lang="en-US" sz="2300" b="1" dirty="0">
              <a:latin typeface="Bookman Old Style" panose="02050604050505020204" pitchFamily="18" charset="0"/>
            </a:endParaRPr>
          </a:p>
          <a:p>
            <a:pPr algn="just"/>
            <a:r>
              <a:rPr lang="en-US" sz="2300" b="1"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pelaksanaan</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tersebut</a:t>
            </a:r>
            <a:r>
              <a:rPr lang="en-US" sz="2300" dirty="0">
                <a:latin typeface="Bookman Old Style" panose="02050604050505020204" pitchFamily="18" charset="0"/>
              </a:rPr>
              <a:t>, </a:t>
            </a:r>
            <a:r>
              <a:rPr lang="en-US" sz="2300" dirty="0" err="1">
                <a:latin typeface="Bookman Old Style" panose="02050604050505020204" pitchFamily="18" charset="0"/>
              </a:rPr>
              <a:t>diselenggarakan</a:t>
            </a:r>
            <a:r>
              <a:rPr lang="en-US" sz="2300" dirty="0">
                <a:latin typeface="Bookman Old Style" panose="02050604050505020204" pitchFamily="18" charset="0"/>
              </a:rPr>
              <a:t> oleh </a:t>
            </a:r>
            <a:r>
              <a:rPr lang="en-US" sz="2300" dirty="0" err="1">
                <a:latin typeface="Bookman Old Style" panose="02050604050505020204" pitchFamily="18" charset="0"/>
              </a:rPr>
              <a:t>masyarakat</a:t>
            </a:r>
            <a:r>
              <a:rPr lang="en-US" sz="2300" dirty="0">
                <a:latin typeface="Bookman Old Style" panose="02050604050505020204" pitchFamily="18" charset="0"/>
              </a:rPr>
              <a:t> dan/</a:t>
            </a:r>
            <a:r>
              <a:rPr lang="en-US" sz="2300" dirty="0" err="1">
                <a:latin typeface="Bookman Old Style" panose="02050604050505020204" pitchFamily="18" charset="0"/>
              </a:rPr>
              <a:t>atau</a:t>
            </a:r>
            <a:r>
              <a:rPr lang="en-US" sz="2300" dirty="0">
                <a:latin typeface="Bookman Old Style" panose="02050604050505020204" pitchFamily="18" charset="0"/>
              </a:rPr>
              <a:t> </a:t>
            </a:r>
            <a:r>
              <a:rPr lang="en-US" sz="2300" dirty="0" err="1">
                <a:latin typeface="Bookman Old Style" panose="02050604050505020204" pitchFamily="18" charset="0"/>
              </a:rPr>
              <a:t>perguruan</a:t>
            </a:r>
            <a:r>
              <a:rPr lang="en-US" sz="2300" dirty="0">
                <a:latin typeface="Bookman Old Style" panose="02050604050505020204" pitchFamily="18" charset="0"/>
              </a:rPr>
              <a:t> </a:t>
            </a:r>
            <a:r>
              <a:rPr lang="en-US" sz="2300" dirty="0" err="1">
                <a:latin typeface="Bookman Old Style" panose="02050604050505020204" pitchFamily="18" charset="0"/>
              </a:rPr>
              <a:t>tinggi</a:t>
            </a:r>
            <a:r>
              <a:rPr lang="en-US" sz="2300" dirty="0">
                <a:latin typeface="Bookman Old Style" panose="02050604050505020204" pitchFamily="18" charset="0"/>
              </a:rPr>
              <a:t>. Dimana </a:t>
            </a:r>
            <a:r>
              <a:rPr lang="en-US" sz="2300" dirty="0" err="1">
                <a:latin typeface="Bookman Old Style" panose="02050604050505020204" pitchFamily="18" charset="0"/>
              </a:rPr>
              <a:t>inovasi</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dapat</a:t>
            </a:r>
            <a:r>
              <a:rPr lang="en-US" sz="2300" dirty="0">
                <a:latin typeface="Bookman Old Style" panose="02050604050505020204" pitchFamily="18" charset="0"/>
              </a:rPr>
              <a:t> </a:t>
            </a:r>
            <a:r>
              <a:rPr lang="en-US" sz="2300" dirty="0" err="1">
                <a:latin typeface="Bookman Old Style" panose="02050604050505020204" pitchFamily="18" charset="0"/>
              </a:rPr>
              <a:t>berupa</a:t>
            </a:r>
            <a:r>
              <a:rPr lang="en-US" sz="2300" dirty="0">
                <a:latin typeface="Bookman Old Style" panose="02050604050505020204" pitchFamily="18" charset="0"/>
              </a:rPr>
              <a:t>: </a:t>
            </a:r>
            <a:r>
              <a:rPr lang="en-US" sz="2300" dirty="0" err="1">
                <a:latin typeface="Bookman Old Style" panose="02050604050505020204" pitchFamily="18" charset="0"/>
              </a:rPr>
              <a:t>penemuan</a:t>
            </a:r>
            <a:r>
              <a:rPr lang="en-US" sz="2300" dirty="0">
                <a:latin typeface="Bookman Old Style" panose="02050604050505020204" pitchFamily="18" charset="0"/>
              </a:rPr>
              <a:t>; </a:t>
            </a:r>
            <a:r>
              <a:rPr lang="en-US" sz="2300" dirty="0" err="1">
                <a:latin typeface="Bookman Old Style" panose="02050604050505020204" pitchFamily="18" charset="0"/>
              </a:rPr>
              <a:t>pengembangan</a:t>
            </a:r>
            <a:r>
              <a:rPr lang="en-US" sz="2300" dirty="0">
                <a:latin typeface="Bookman Old Style" panose="02050604050505020204" pitchFamily="18" charset="0"/>
              </a:rPr>
              <a:t>; dan/</a:t>
            </a:r>
            <a:r>
              <a:rPr lang="en-US" sz="2300" dirty="0" err="1">
                <a:latin typeface="Bookman Old Style" panose="02050604050505020204" pitchFamily="18" charset="0"/>
              </a:rPr>
              <a:t>atau</a:t>
            </a:r>
            <a:r>
              <a:rPr lang="en-US" sz="2300" dirty="0">
                <a:latin typeface="Bookman Old Style" panose="02050604050505020204" pitchFamily="18" charset="0"/>
              </a:rPr>
              <a:t> </a:t>
            </a:r>
            <a:r>
              <a:rPr lang="en-US" sz="2300" dirty="0" err="1">
                <a:latin typeface="Bookman Old Style" panose="02050604050505020204" pitchFamily="18" charset="0"/>
              </a:rPr>
              <a:t>sintesis</a:t>
            </a:r>
            <a:r>
              <a:rPr lang="en-US" sz="2300" dirty="0">
                <a:latin typeface="Bookman Old Style" panose="02050604050505020204" pitchFamily="18" charset="0"/>
              </a:rPr>
              <a:t> (</a:t>
            </a:r>
            <a:r>
              <a:rPr lang="en-US" sz="2300" dirty="0" err="1">
                <a:latin typeface="Bookman Old Style" panose="02050604050505020204" pitchFamily="18" charset="0"/>
              </a:rPr>
              <a:t>perpaduan</a:t>
            </a:r>
            <a:r>
              <a:rPr lang="en-US" sz="2300" dirty="0">
                <a:latin typeface="Bookman Old Style" panose="02050604050505020204" pitchFamily="18" charset="0"/>
              </a:rPr>
              <a:t> </a:t>
            </a:r>
            <a:r>
              <a:rPr lang="en-US" sz="2300" dirty="0" err="1">
                <a:latin typeface="Bookman Old Style" panose="02050604050505020204" pitchFamily="18" charset="0"/>
              </a:rPr>
              <a:t>konsep</a:t>
            </a:r>
            <a:r>
              <a:rPr lang="en-US" sz="2300" dirty="0">
                <a:latin typeface="Bookman Old Style" panose="02050604050505020204" pitchFamily="18" charset="0"/>
              </a:rPr>
              <a:t> dan </a:t>
            </a:r>
            <a:r>
              <a:rPr lang="en-US" sz="2300" dirty="0" err="1">
                <a:latin typeface="Bookman Old Style" panose="02050604050505020204" pitchFamily="18" charset="0"/>
              </a:rPr>
              <a:t>faktor-faktor</a:t>
            </a:r>
            <a:r>
              <a:rPr lang="en-US" sz="2300" dirty="0">
                <a:latin typeface="Bookman Old Style" panose="02050604050505020204" pitchFamily="18" charset="0"/>
              </a:rPr>
              <a:t> yang </a:t>
            </a:r>
            <a:r>
              <a:rPr lang="en-US" sz="2300" dirty="0" err="1">
                <a:latin typeface="Bookman Old Style" panose="02050604050505020204" pitchFamily="18" charset="0"/>
              </a:rPr>
              <a:t>sudah</a:t>
            </a:r>
            <a:r>
              <a:rPr lang="en-US" sz="2300" dirty="0">
                <a:latin typeface="Bookman Old Style" panose="02050604050505020204" pitchFamily="18" charset="0"/>
              </a:rPr>
              <a:t> </a:t>
            </a:r>
            <a:r>
              <a:rPr lang="en-US" sz="2300" dirty="0" err="1">
                <a:latin typeface="Bookman Old Style" panose="02050604050505020204" pitchFamily="18" charset="0"/>
              </a:rPr>
              <a:t>ada</a:t>
            </a:r>
            <a:r>
              <a:rPr lang="en-US" sz="2300" dirty="0">
                <a:latin typeface="Bookman Old Style" panose="02050604050505020204" pitchFamily="18" charset="0"/>
              </a:rPr>
              <a:t> </a:t>
            </a:r>
            <a:r>
              <a:rPr lang="en-US" sz="2300" dirty="0" err="1">
                <a:latin typeface="Bookman Old Style" panose="02050604050505020204" pitchFamily="18" charset="0"/>
              </a:rPr>
              <a:t>menjadi</a:t>
            </a:r>
            <a:r>
              <a:rPr lang="en-US" sz="2300" dirty="0">
                <a:latin typeface="Bookman Old Style" panose="02050604050505020204" pitchFamily="18" charset="0"/>
              </a:rPr>
              <a:t> </a:t>
            </a:r>
            <a:r>
              <a:rPr lang="en-US" sz="2300" dirty="0" err="1">
                <a:latin typeface="Bookman Old Style" panose="02050604050505020204" pitchFamily="18" charset="0"/>
              </a:rPr>
              <a:t>formulasi</a:t>
            </a:r>
            <a:r>
              <a:rPr lang="en-US" sz="2300" dirty="0">
                <a:latin typeface="Bookman Old Style" panose="02050604050505020204" pitchFamily="18" charset="0"/>
              </a:rPr>
              <a:t> </a:t>
            </a:r>
            <a:r>
              <a:rPr lang="en-US" sz="2300" dirty="0" err="1">
                <a:latin typeface="Bookman Old Style" panose="02050604050505020204" pitchFamily="18" charset="0"/>
              </a:rPr>
              <a:t>baru</a:t>
            </a:r>
            <a:r>
              <a:rPr lang="en-US" sz="2300" dirty="0">
                <a:latin typeface="Bookman Old Style" panose="02050604050505020204" pitchFamily="18" charset="0"/>
              </a:rPr>
              <a:t>). </a:t>
            </a:r>
            <a:r>
              <a:rPr lang="en-US" sz="2300" dirty="0" err="1">
                <a:latin typeface="Bookman Old Style" panose="02050604050505020204" pitchFamily="18" charset="0"/>
              </a:rPr>
              <a:t>Kebijakan</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a:t>
            </a:r>
            <a:r>
              <a:rPr lang="en-US" sz="2300" dirty="0" err="1">
                <a:latin typeface="Bookman Old Style" panose="02050604050505020204" pitchFamily="18" charset="0"/>
              </a:rPr>
              <a:t>ini</a:t>
            </a:r>
            <a:r>
              <a:rPr lang="en-US" sz="2300" dirty="0">
                <a:latin typeface="Bookman Old Style" panose="02050604050505020204" pitchFamily="18" charset="0"/>
              </a:rPr>
              <a:t> </a:t>
            </a:r>
            <a:r>
              <a:rPr lang="en-US" sz="2300" dirty="0" err="1">
                <a:latin typeface="Bookman Old Style" panose="02050604050505020204" pitchFamily="18" charset="0"/>
              </a:rPr>
              <a:t>dapat</a:t>
            </a:r>
            <a:r>
              <a:rPr lang="en-US" sz="2300" dirty="0">
                <a:latin typeface="Bookman Old Style" panose="02050604050505020204" pitchFamily="18" charset="0"/>
              </a:rPr>
              <a:t> </a:t>
            </a:r>
            <a:r>
              <a:rPr lang="en-US" sz="2300" dirty="0" err="1">
                <a:latin typeface="Bookman Old Style" panose="02050604050505020204" pitchFamily="18" charset="0"/>
              </a:rPr>
              <a:t>berupa</a:t>
            </a:r>
            <a:r>
              <a:rPr lang="en-US" sz="2300" dirty="0">
                <a:latin typeface="Bookman Old Style" panose="02050604050505020204" pitchFamily="18" charset="0"/>
              </a:rPr>
              <a:t> </a:t>
            </a:r>
            <a:r>
              <a:rPr lang="en-US" sz="2300" dirty="0" err="1">
                <a:latin typeface="Bookman Old Style" panose="02050604050505020204" pitchFamily="18" charset="0"/>
              </a:rPr>
              <a:t>Krenova</a:t>
            </a:r>
            <a:r>
              <a:rPr lang="en-US" sz="2300" dirty="0">
                <a:latin typeface="Bookman Old Style" panose="02050604050505020204" pitchFamily="18" charset="0"/>
              </a:rPr>
              <a:t> (</a:t>
            </a:r>
            <a:r>
              <a:rPr lang="en-US" sz="2300" dirty="0" err="1">
                <a:latin typeface="Bookman Old Style" panose="02050604050505020204" pitchFamily="18" charset="0"/>
              </a:rPr>
              <a:t>Kreativitas</a:t>
            </a:r>
            <a:r>
              <a:rPr lang="en-US" sz="2300" dirty="0">
                <a:latin typeface="Bookman Old Style" panose="02050604050505020204" pitchFamily="18" charset="0"/>
              </a:rPr>
              <a:t> dan </a:t>
            </a:r>
            <a:r>
              <a:rPr lang="en-US" sz="2300" dirty="0" err="1">
                <a:latin typeface="Bookman Old Style" panose="02050604050505020204" pitchFamily="18" charset="0"/>
              </a:rPr>
              <a:t>Inovasi</a:t>
            </a:r>
            <a:r>
              <a:rPr lang="en-US" sz="2300" dirty="0">
                <a:latin typeface="Bookman Old Style" panose="02050604050505020204" pitchFamily="18" charset="0"/>
              </a:rPr>
              <a:t>) </a:t>
            </a:r>
            <a:r>
              <a:rPr lang="en-US" sz="2300" dirty="0" err="1">
                <a:latin typeface="Bookman Old Style" panose="02050604050505020204" pitchFamily="18" charset="0"/>
              </a:rPr>
              <a:t>serta</a:t>
            </a:r>
            <a:r>
              <a:rPr lang="en-US" sz="2300" dirty="0">
                <a:latin typeface="Bookman Old Style" panose="02050604050505020204" pitchFamily="18" charset="0"/>
              </a:rPr>
              <a:t> </a:t>
            </a:r>
            <a:r>
              <a:rPr lang="en-US" sz="2300" dirty="0" err="1">
                <a:latin typeface="Bookman Old Style" panose="02050604050505020204" pitchFamily="18" charset="0"/>
              </a:rPr>
              <a:t>Hiliriasi</a:t>
            </a:r>
            <a:r>
              <a:rPr lang="en-US" sz="2300" dirty="0">
                <a:latin typeface="Bookman Old Style" panose="02050604050505020204" pitchFamily="18" charset="0"/>
              </a:rPr>
              <a:t>.</a:t>
            </a:r>
          </a:p>
          <a:p>
            <a:pPr algn="just"/>
            <a:endParaRPr lang="en-US" sz="2300" b="1" dirty="0">
              <a:latin typeface="Bookman Old Style" panose="02050604050505020204" pitchFamily="18" charset="0"/>
            </a:endParaRPr>
          </a:p>
          <a:p>
            <a:pPr algn="just"/>
            <a:endParaRPr lang="en-US" sz="2300" b="1" dirty="0">
              <a:latin typeface="Bookman Old Style" panose="02050604050505020204" pitchFamily="18" charset="0"/>
            </a:endParaRPr>
          </a:p>
        </p:txBody>
      </p:sp>
    </p:spTree>
    <p:extLst>
      <p:ext uri="{BB962C8B-B14F-4D97-AF65-F5344CB8AC3E}">
        <p14:creationId xmlns:p14="http://schemas.microsoft.com/office/powerpoint/2010/main" val="741690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1508591"/>
            <a:ext cx="11855116" cy="2308324"/>
          </a:xfrm>
          <a:prstGeom prst="rect">
            <a:avLst/>
          </a:prstGeom>
          <a:noFill/>
        </p:spPr>
        <p:txBody>
          <a:bodyPr wrap="square">
            <a:spAutoFit/>
          </a:bodyPr>
          <a:lstStyle/>
          <a:p>
            <a:pPr marL="457200" indent="-457200" algn="just">
              <a:buFont typeface="+mj-lt"/>
              <a:buAutoNum type="arabicPeriod"/>
            </a:pPr>
            <a:r>
              <a:rPr lang="en-US" sz="2400" b="1" dirty="0" err="1">
                <a:latin typeface="Bookman Old Style" panose="02050604050505020204" pitchFamily="18" charset="0"/>
              </a:rPr>
              <a:t>Krenova</a:t>
            </a:r>
            <a:r>
              <a:rPr lang="en-US" sz="2400" b="1" dirty="0">
                <a:latin typeface="Bookman Old Style" panose="02050604050505020204" pitchFamily="18" charset="0"/>
              </a:rPr>
              <a:t> (</a:t>
            </a:r>
            <a:r>
              <a:rPr lang="en-US" sz="2400" b="1" dirty="0" err="1">
                <a:latin typeface="Bookman Old Style" panose="02050604050505020204" pitchFamily="18" charset="0"/>
              </a:rPr>
              <a:t>Kreativitas</a:t>
            </a:r>
            <a:r>
              <a:rPr lang="en-US" sz="2400" b="1" dirty="0">
                <a:latin typeface="Bookman Old Style" panose="02050604050505020204" pitchFamily="18" charset="0"/>
              </a:rPr>
              <a:t> dan </a:t>
            </a:r>
            <a:r>
              <a:rPr lang="en-US" sz="2400" b="1" dirty="0" err="1">
                <a:latin typeface="Bookman Old Style" panose="02050604050505020204" pitchFamily="18" charset="0"/>
              </a:rPr>
              <a:t>Inovasi</a:t>
            </a:r>
            <a:r>
              <a:rPr lang="en-US" sz="2400" b="1" dirty="0">
                <a:latin typeface="Bookman Old Style" panose="02050604050505020204" pitchFamily="18" charset="0"/>
              </a:rPr>
              <a:t>)</a:t>
            </a:r>
          </a:p>
          <a:p>
            <a:pPr algn="just"/>
            <a:endParaRPr lang="en-US" sz="2400" b="1" dirty="0">
              <a:latin typeface="Bookman Old Style" panose="02050604050505020204" pitchFamily="18" charset="0"/>
            </a:endParaRPr>
          </a:p>
          <a:p>
            <a:pPr algn="just"/>
            <a:r>
              <a:rPr lang="en-US" sz="2400" dirty="0" err="1">
                <a:latin typeface="Bookman Old Style" panose="02050604050505020204" pitchFamily="18" charset="0"/>
              </a:rPr>
              <a:t>Krenova</a:t>
            </a:r>
            <a:r>
              <a:rPr lang="en-US" sz="2400" dirty="0">
                <a:latin typeface="Bookman Old Style" panose="02050604050505020204" pitchFamily="18" charset="0"/>
              </a:rPr>
              <a:t> di Kota </a:t>
            </a:r>
            <a:r>
              <a:rPr lang="en-US" sz="2400" dirty="0" err="1">
                <a:latin typeface="Bookman Old Style" panose="02050604050505020204" pitchFamily="18" charset="0"/>
              </a:rPr>
              <a:t>Salatiga</a:t>
            </a:r>
            <a:r>
              <a:rPr lang="en-US" sz="2400" dirty="0">
                <a:latin typeface="Bookman Old Style" panose="02050604050505020204" pitchFamily="18" charset="0"/>
              </a:rPr>
              <a:t> pada </a:t>
            </a:r>
            <a:r>
              <a:rPr lang="en-US" sz="2400" dirty="0" err="1">
                <a:latin typeface="Bookman Old Style" panose="02050604050505020204" pitchFamily="18" charset="0"/>
              </a:rPr>
              <a:t>mulanya</a:t>
            </a:r>
            <a:r>
              <a:rPr lang="en-US" sz="2400" dirty="0">
                <a:latin typeface="Bookman Old Style" panose="02050604050505020204" pitchFamily="18" charset="0"/>
              </a:rPr>
              <a:t> </a:t>
            </a:r>
            <a:r>
              <a:rPr lang="en-US" sz="2400" dirty="0" err="1">
                <a:latin typeface="Bookman Old Style" panose="02050604050505020204" pitchFamily="18" charset="0"/>
              </a:rPr>
              <a:t>hanya</a:t>
            </a:r>
            <a:r>
              <a:rPr lang="en-US" sz="2400" dirty="0">
                <a:latin typeface="Bookman Old Style" panose="02050604050505020204" pitchFamily="18" charset="0"/>
              </a:rPr>
              <a:t> </a:t>
            </a:r>
            <a:r>
              <a:rPr lang="en-US" sz="2400" dirty="0" err="1">
                <a:latin typeface="Bookman Old Style" panose="02050604050505020204" pitchFamily="18" charset="0"/>
              </a:rPr>
              <a:t>terdapat</a:t>
            </a:r>
            <a:r>
              <a:rPr lang="en-US" sz="2400" dirty="0">
                <a:latin typeface="Bookman Old Style" panose="02050604050505020204" pitchFamily="18" charset="0"/>
              </a:rPr>
              <a:t> 1 </a:t>
            </a:r>
            <a:r>
              <a:rPr lang="en-US" sz="2400" dirty="0" err="1">
                <a:latin typeface="Bookman Old Style" panose="02050604050505020204" pitchFamily="18" charset="0"/>
              </a:rPr>
              <a:t>kategori</a:t>
            </a:r>
            <a:r>
              <a:rPr lang="en-US" sz="2400" dirty="0">
                <a:latin typeface="Bookman Old Style" panose="02050604050505020204" pitchFamily="18" charset="0"/>
              </a:rPr>
              <a:t> </a:t>
            </a:r>
            <a:r>
              <a:rPr lang="en-US" sz="2400" dirty="0" err="1">
                <a:latin typeface="Bookman Old Style" panose="02050604050505020204" pitchFamily="18" charset="0"/>
              </a:rPr>
              <a:t>saja</a:t>
            </a:r>
            <a:r>
              <a:rPr lang="en-US" sz="2400" dirty="0">
                <a:latin typeface="Bookman Old Style" panose="02050604050505020204" pitchFamily="18" charset="0"/>
              </a:rPr>
              <a:t> </a:t>
            </a:r>
            <a:r>
              <a:rPr lang="en-US" sz="2400" dirty="0" err="1">
                <a:latin typeface="Bookman Old Style" panose="02050604050505020204" pitchFamily="18" charset="0"/>
              </a:rPr>
              <a:t>yakni</a:t>
            </a:r>
            <a:r>
              <a:rPr lang="en-US" sz="2400" dirty="0">
                <a:latin typeface="Bookman Old Style" panose="02050604050505020204" pitchFamily="18" charset="0"/>
              </a:rPr>
              <a:t> </a:t>
            </a:r>
            <a:r>
              <a:rPr lang="en-US" sz="2400" dirty="0" err="1">
                <a:latin typeface="Bookman Old Style" panose="02050604050505020204" pitchFamily="18" charset="0"/>
              </a:rPr>
              <a:t>kategori</a:t>
            </a:r>
            <a:r>
              <a:rPr lang="en-US" sz="2400" dirty="0">
                <a:latin typeface="Bookman Old Style" panose="02050604050505020204" pitchFamily="18" charset="0"/>
              </a:rPr>
              <a:t> </a:t>
            </a:r>
            <a:r>
              <a:rPr lang="en-US" sz="2400" dirty="0" err="1">
                <a:latin typeface="Bookman Old Style" panose="02050604050505020204" pitchFamily="18" charset="0"/>
              </a:rPr>
              <a:t>umum</a:t>
            </a:r>
            <a:r>
              <a:rPr lang="en-US" sz="2400" dirty="0">
                <a:latin typeface="Bookman Old Style" panose="02050604050505020204" pitchFamily="18" charset="0"/>
              </a:rPr>
              <a:t>, </a:t>
            </a:r>
            <a:r>
              <a:rPr lang="en-US" sz="2400" dirty="0" err="1">
                <a:latin typeface="Bookman Old Style" panose="02050604050505020204" pitchFamily="18" charset="0"/>
              </a:rPr>
              <a:t>baru</a:t>
            </a:r>
            <a:r>
              <a:rPr lang="en-US" sz="2400" dirty="0">
                <a:latin typeface="Bookman Old Style" panose="02050604050505020204" pitchFamily="18" charset="0"/>
              </a:rPr>
              <a:t> </a:t>
            </a:r>
            <a:r>
              <a:rPr lang="en-US" sz="2400" dirty="0" err="1">
                <a:latin typeface="Bookman Old Style" panose="02050604050505020204" pitchFamily="18" charset="0"/>
              </a:rPr>
              <a:t>kemudian</a:t>
            </a:r>
            <a:r>
              <a:rPr lang="en-US" sz="2400" dirty="0">
                <a:latin typeface="Bookman Old Style" panose="02050604050505020204" pitchFamily="18" charset="0"/>
              </a:rPr>
              <a:t> pada </a:t>
            </a:r>
            <a:r>
              <a:rPr lang="en-US" sz="2400" dirty="0" err="1">
                <a:latin typeface="Bookman Old Style" panose="02050604050505020204" pitchFamily="18" charset="0"/>
              </a:rPr>
              <a:t>tahun</a:t>
            </a:r>
            <a:r>
              <a:rPr lang="en-US" sz="2400" dirty="0">
                <a:latin typeface="Bookman Old Style" panose="02050604050505020204" pitchFamily="18" charset="0"/>
              </a:rPr>
              <a:t> 2023 </a:t>
            </a:r>
            <a:r>
              <a:rPr lang="en-US" sz="2400" dirty="0" err="1">
                <a:latin typeface="Bookman Old Style" panose="02050604050505020204" pitchFamily="18" charset="0"/>
              </a:rPr>
              <a:t>ini</a:t>
            </a:r>
            <a:r>
              <a:rPr lang="en-US" sz="2400" dirty="0">
                <a:latin typeface="Bookman Old Style" panose="02050604050505020204" pitchFamily="18" charset="0"/>
              </a:rPr>
              <a:t> </a:t>
            </a:r>
            <a:r>
              <a:rPr lang="en-US" sz="2400" dirty="0" err="1">
                <a:latin typeface="Bookman Old Style" panose="02050604050505020204" pitchFamily="18" charset="0"/>
              </a:rPr>
              <a:t>dibagi</a:t>
            </a:r>
            <a:r>
              <a:rPr lang="en-US" sz="2400" dirty="0">
                <a:latin typeface="Bookman Old Style" panose="02050604050505020204" pitchFamily="18" charset="0"/>
              </a:rPr>
              <a:t> </a:t>
            </a:r>
            <a:r>
              <a:rPr lang="en-US" sz="2400" dirty="0" err="1">
                <a:latin typeface="Bookman Old Style" panose="02050604050505020204" pitchFamily="18" charset="0"/>
              </a:rPr>
              <a:t>menjadi</a:t>
            </a:r>
            <a:r>
              <a:rPr lang="en-US" sz="2400" dirty="0">
                <a:latin typeface="Bookman Old Style" panose="02050604050505020204" pitchFamily="18" charset="0"/>
              </a:rPr>
              <a:t> dua </a:t>
            </a:r>
            <a:r>
              <a:rPr lang="en-US" sz="2400" dirty="0" err="1">
                <a:latin typeface="Bookman Old Style" panose="02050604050505020204" pitchFamily="18" charset="0"/>
              </a:rPr>
              <a:t>kategori</a:t>
            </a:r>
            <a:r>
              <a:rPr lang="en-US" sz="2400" dirty="0">
                <a:latin typeface="Bookman Old Style" panose="02050604050505020204" pitchFamily="18" charset="0"/>
              </a:rPr>
              <a:t>, </a:t>
            </a:r>
            <a:r>
              <a:rPr lang="en-US" sz="2400" dirty="0" err="1">
                <a:latin typeface="Bookman Old Style" panose="02050604050505020204" pitchFamily="18" charset="0"/>
              </a:rPr>
              <a:t>yakni</a:t>
            </a:r>
            <a:r>
              <a:rPr lang="en-US" sz="2400" dirty="0">
                <a:latin typeface="Bookman Old Style" panose="02050604050505020204" pitchFamily="18" charset="0"/>
              </a:rPr>
              <a:t> </a:t>
            </a:r>
            <a:r>
              <a:rPr lang="en-US" sz="2400" dirty="0" err="1">
                <a:latin typeface="Bookman Old Style" panose="02050604050505020204" pitchFamily="18" charset="0"/>
              </a:rPr>
              <a:t>kategori</a:t>
            </a:r>
            <a:r>
              <a:rPr lang="en-US" sz="2400" dirty="0">
                <a:latin typeface="Bookman Old Style" panose="02050604050505020204" pitchFamily="18" charset="0"/>
              </a:rPr>
              <a:t> </a:t>
            </a:r>
            <a:r>
              <a:rPr lang="en-US" sz="2400" dirty="0" err="1">
                <a:latin typeface="Bookman Old Style" panose="02050604050505020204" pitchFamily="18" charset="0"/>
              </a:rPr>
              <a:t>masyarakat</a:t>
            </a:r>
            <a:r>
              <a:rPr lang="en-US" sz="2400" dirty="0">
                <a:latin typeface="Bookman Old Style" panose="02050604050505020204" pitchFamily="18" charset="0"/>
              </a:rPr>
              <a:t> </a:t>
            </a:r>
            <a:r>
              <a:rPr lang="en-US" sz="2400" dirty="0" err="1">
                <a:latin typeface="Bookman Old Style" panose="02050604050505020204" pitchFamily="18" charset="0"/>
              </a:rPr>
              <a:t>umum</a:t>
            </a:r>
            <a:r>
              <a:rPr lang="en-US" sz="2400" dirty="0">
                <a:latin typeface="Bookman Old Style" panose="02050604050505020204" pitchFamily="18" charset="0"/>
              </a:rPr>
              <a:t> Kota </a:t>
            </a:r>
            <a:r>
              <a:rPr lang="en-US" sz="2400" dirty="0" err="1">
                <a:latin typeface="Bookman Old Style" panose="02050604050505020204" pitchFamily="18" charset="0"/>
              </a:rPr>
              <a:t>Salatiga</a:t>
            </a:r>
            <a:r>
              <a:rPr lang="en-US" sz="2400" dirty="0">
                <a:latin typeface="Bookman Old Style" panose="02050604050505020204" pitchFamily="18" charset="0"/>
              </a:rPr>
              <a:t> dan </a:t>
            </a:r>
            <a:r>
              <a:rPr lang="en-US" sz="2400" dirty="0" err="1">
                <a:latin typeface="Bookman Old Style" panose="02050604050505020204" pitchFamily="18" charset="0"/>
              </a:rPr>
              <a:t>kategori</a:t>
            </a:r>
            <a:r>
              <a:rPr lang="en-US" sz="2400" dirty="0">
                <a:latin typeface="Bookman Old Style" panose="02050604050505020204" pitchFamily="18" charset="0"/>
              </a:rPr>
              <a:t> </a:t>
            </a:r>
            <a:r>
              <a:rPr lang="en-US" sz="2400" dirty="0" err="1">
                <a:latin typeface="Bookman Old Style" panose="02050604050505020204" pitchFamily="18" charset="0"/>
              </a:rPr>
              <a:t>pelajar</a:t>
            </a:r>
            <a:r>
              <a:rPr lang="en-US" sz="2400" dirty="0">
                <a:latin typeface="Bookman Old Style" panose="02050604050505020204" pitchFamily="18" charset="0"/>
              </a:rPr>
              <a:t>. </a:t>
            </a:r>
            <a:endParaRPr lang="en-US" sz="2300" b="1" dirty="0">
              <a:latin typeface="Bookman Old Style" panose="02050604050505020204" pitchFamily="18" charset="0"/>
            </a:endParaRPr>
          </a:p>
        </p:txBody>
      </p:sp>
    </p:spTree>
    <p:extLst>
      <p:ext uri="{BB962C8B-B14F-4D97-AF65-F5344CB8AC3E}">
        <p14:creationId xmlns:p14="http://schemas.microsoft.com/office/powerpoint/2010/main" val="356003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963160"/>
            <a:ext cx="11855116" cy="800219"/>
          </a:xfrm>
          <a:prstGeom prst="rect">
            <a:avLst/>
          </a:prstGeom>
          <a:noFill/>
        </p:spPr>
        <p:txBody>
          <a:bodyPr wrap="square">
            <a:spAutoFit/>
          </a:bodyPr>
          <a:lstStyle/>
          <a:p>
            <a:pPr algn="just"/>
            <a:r>
              <a:rPr lang="en-US" sz="2300" b="1" dirty="0" err="1">
                <a:latin typeface="Bookman Old Style" panose="02050604050505020204" pitchFamily="18" charset="0"/>
              </a:rPr>
              <a:t>Tabel</a:t>
            </a:r>
            <a:r>
              <a:rPr lang="en-US" sz="2300" b="1" dirty="0">
                <a:latin typeface="Bookman Old Style" panose="02050604050505020204" pitchFamily="18" charset="0"/>
              </a:rPr>
              <a:t> Data Inventor </a:t>
            </a:r>
            <a:r>
              <a:rPr lang="en-US" sz="2300" b="1" dirty="0" err="1">
                <a:latin typeface="Bookman Old Style" panose="02050604050505020204" pitchFamily="18" charset="0"/>
              </a:rPr>
              <a:t>Krenova</a:t>
            </a:r>
            <a:r>
              <a:rPr lang="en-US" sz="2300" b="1" dirty="0">
                <a:latin typeface="Bookman Old Style" panose="02050604050505020204" pitchFamily="18" charset="0"/>
              </a:rPr>
              <a:t> </a:t>
            </a:r>
            <a:r>
              <a:rPr lang="en-US" sz="2300" b="1" dirty="0" err="1">
                <a:latin typeface="Bookman Old Style" panose="02050604050505020204" pitchFamily="18" charset="0"/>
              </a:rPr>
              <a:t>Kategori</a:t>
            </a:r>
            <a:r>
              <a:rPr lang="en-US" sz="2300" b="1" dirty="0">
                <a:latin typeface="Bookman Old Style" panose="02050604050505020204" pitchFamily="18" charset="0"/>
              </a:rPr>
              <a:t> Masyarakat </a:t>
            </a:r>
            <a:r>
              <a:rPr lang="en-US" sz="2300" b="1" dirty="0" err="1">
                <a:latin typeface="Bookman Old Style" panose="02050604050505020204" pitchFamily="18" charset="0"/>
              </a:rPr>
              <a:t>Umum</a:t>
            </a:r>
            <a:endParaRPr lang="en-US" sz="2300" b="1" dirty="0">
              <a:latin typeface="Bookman Old Style" panose="02050604050505020204" pitchFamily="18" charset="0"/>
            </a:endParaRPr>
          </a:p>
          <a:p>
            <a:pPr algn="just"/>
            <a:endParaRPr lang="en-US" sz="2300" b="1" dirty="0">
              <a:latin typeface="Bookman Old Style" panose="02050604050505020204" pitchFamily="18" charset="0"/>
            </a:endParaRPr>
          </a:p>
        </p:txBody>
      </p:sp>
      <p:pic>
        <p:nvPicPr>
          <p:cNvPr id="3" name="Picture 2">
            <a:extLst>
              <a:ext uri="{FF2B5EF4-FFF2-40B4-BE49-F238E27FC236}">
                <a16:creationId xmlns:a16="http://schemas.microsoft.com/office/drawing/2014/main" id="{C05571A0-3FA3-1AEA-3654-BFC550634EA8}"/>
              </a:ext>
            </a:extLst>
          </p:cNvPr>
          <p:cNvPicPr>
            <a:picLocks noChangeAspect="1"/>
          </p:cNvPicPr>
          <p:nvPr/>
        </p:nvPicPr>
        <p:blipFill rotWithShape="1">
          <a:blip r:embed="rId3"/>
          <a:srcRect b="44533"/>
          <a:stretch/>
        </p:blipFill>
        <p:spPr>
          <a:xfrm>
            <a:off x="-261254" y="1459832"/>
            <a:ext cx="6357253" cy="4924926"/>
          </a:xfrm>
          <a:prstGeom prst="rect">
            <a:avLst/>
          </a:prstGeom>
        </p:spPr>
      </p:pic>
      <p:pic>
        <p:nvPicPr>
          <p:cNvPr id="4" name="Picture 3">
            <a:extLst>
              <a:ext uri="{FF2B5EF4-FFF2-40B4-BE49-F238E27FC236}">
                <a16:creationId xmlns:a16="http://schemas.microsoft.com/office/drawing/2014/main" id="{3C9E36EC-7852-D51E-CA09-FA991C295751}"/>
              </a:ext>
            </a:extLst>
          </p:cNvPr>
          <p:cNvPicPr>
            <a:picLocks noChangeAspect="1"/>
          </p:cNvPicPr>
          <p:nvPr/>
        </p:nvPicPr>
        <p:blipFill rotWithShape="1">
          <a:blip r:embed="rId4"/>
          <a:srcRect t="54737"/>
          <a:stretch/>
        </p:blipFill>
        <p:spPr>
          <a:xfrm>
            <a:off x="5857706" y="1687493"/>
            <a:ext cx="6165851" cy="4773152"/>
          </a:xfrm>
          <a:prstGeom prst="rect">
            <a:avLst/>
          </a:prstGeom>
        </p:spPr>
      </p:pic>
    </p:spTree>
    <p:extLst>
      <p:ext uri="{BB962C8B-B14F-4D97-AF65-F5344CB8AC3E}">
        <p14:creationId xmlns:p14="http://schemas.microsoft.com/office/powerpoint/2010/main" val="308796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grpSp>
        <p:nvGrpSpPr>
          <p:cNvPr id="2" name="Group 1">
            <a:extLst>
              <a:ext uri="{FF2B5EF4-FFF2-40B4-BE49-F238E27FC236}">
                <a16:creationId xmlns:a16="http://schemas.microsoft.com/office/drawing/2014/main" id="{F7321739-EB68-8F3F-E3A2-A4DA968165AD}"/>
              </a:ext>
            </a:extLst>
          </p:cNvPr>
          <p:cNvGrpSpPr/>
          <p:nvPr/>
        </p:nvGrpSpPr>
        <p:grpSpPr>
          <a:xfrm>
            <a:off x="4555959" y="2741275"/>
            <a:ext cx="8823158" cy="1849862"/>
            <a:chOff x="2730842" y="1044961"/>
            <a:chExt cx="3858646" cy="1991801"/>
          </a:xfrm>
        </p:grpSpPr>
        <p:sp>
          <p:nvSpPr>
            <p:cNvPr id="3" name="Google Shape;338;p12">
              <a:extLst>
                <a:ext uri="{FF2B5EF4-FFF2-40B4-BE49-F238E27FC236}">
                  <a16:creationId xmlns:a16="http://schemas.microsoft.com/office/drawing/2014/main" id="{AC40CDD2-AA08-BF58-B9AC-70FF8B6BFDE1}"/>
                </a:ext>
              </a:extLst>
            </p:cNvPr>
            <p:cNvSpPr txBox="1">
              <a:spLocks/>
            </p:cNvSpPr>
            <p:nvPr/>
          </p:nvSpPr>
          <p:spPr>
            <a:xfrm>
              <a:off x="2786744" y="1148362"/>
              <a:ext cx="3802744" cy="1888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9600" b="1" kern="0" dirty="0">
                  <a:solidFill>
                    <a:srgbClr val="0070C0"/>
                  </a:solidFill>
                  <a:latin typeface="Bahnschrift SemiBold SemiConden" panose="020B0502040204020203" pitchFamily="34" charset="0"/>
                </a:rPr>
                <a:t>BAB I</a:t>
              </a:r>
            </a:p>
            <a:p>
              <a:r>
                <a:rPr lang="en-US" sz="9600" b="1" kern="0" dirty="0">
                  <a:solidFill>
                    <a:srgbClr val="0070C0"/>
                  </a:solidFill>
                  <a:latin typeface="Bahnschrift SemiBold SemiConden" panose="020B0502040204020203" pitchFamily="34" charset="0"/>
                </a:rPr>
                <a:t>PENDAHULUAN</a:t>
              </a:r>
              <a:endParaRPr lang="en-ID" sz="9600" b="1" kern="0" dirty="0">
                <a:solidFill>
                  <a:srgbClr val="0070C0"/>
                </a:solidFill>
                <a:latin typeface="Bahnschrift SemiBold SemiConden" panose="020B0502040204020203" pitchFamily="34" charset="0"/>
              </a:endParaRPr>
            </a:p>
          </p:txBody>
        </p:sp>
        <p:sp>
          <p:nvSpPr>
            <p:cNvPr id="4" name="Google Shape;338;p12">
              <a:extLst>
                <a:ext uri="{FF2B5EF4-FFF2-40B4-BE49-F238E27FC236}">
                  <a16:creationId xmlns:a16="http://schemas.microsoft.com/office/drawing/2014/main" id="{9C8FBE5B-C9B1-36EC-9BD8-70341E62FA47}"/>
                </a:ext>
              </a:extLst>
            </p:cNvPr>
            <p:cNvSpPr txBox="1">
              <a:spLocks/>
            </p:cNvSpPr>
            <p:nvPr/>
          </p:nvSpPr>
          <p:spPr>
            <a:xfrm>
              <a:off x="2730842" y="1044961"/>
              <a:ext cx="3802744" cy="1888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9600" b="1" kern="0" dirty="0">
                  <a:solidFill>
                    <a:srgbClr val="FFFF00"/>
                  </a:solidFill>
                  <a:latin typeface="Bahnschrift SemiBold SemiConden" panose="020B0502040204020203" pitchFamily="34" charset="0"/>
                </a:rPr>
                <a:t>BAB I</a:t>
              </a:r>
            </a:p>
            <a:p>
              <a:r>
                <a:rPr lang="en-US" sz="9600" b="1" kern="0" dirty="0">
                  <a:solidFill>
                    <a:srgbClr val="FFFF00"/>
                  </a:solidFill>
                  <a:latin typeface="Bahnschrift SemiBold SemiConden" panose="020B0502040204020203" pitchFamily="34" charset="0"/>
                </a:rPr>
                <a:t>PENDAHULUAN</a:t>
              </a:r>
              <a:endParaRPr lang="en-ID" sz="9600" b="1" kern="0" dirty="0">
                <a:solidFill>
                  <a:srgbClr val="FFFF00"/>
                </a:solidFill>
                <a:latin typeface="Bahnschrift SemiBold SemiConden" panose="020B0502040204020203" pitchFamily="34" charset="0"/>
              </a:endParaRPr>
            </a:p>
          </p:txBody>
        </p:sp>
      </p:grpSp>
      <p:pic>
        <p:nvPicPr>
          <p:cNvPr id="5" name="Picture 4"/>
          <p:cNvPicPr>
            <a:picLocks noChangeAspect="1"/>
          </p:cNvPicPr>
          <p:nvPr/>
        </p:nvPicPr>
        <p:blipFill>
          <a:blip r:embed="rId3"/>
          <a:stretch>
            <a:fillRect/>
          </a:stretch>
        </p:blipFill>
        <p:spPr>
          <a:xfrm>
            <a:off x="592667" y="1921934"/>
            <a:ext cx="3963291" cy="3454400"/>
          </a:xfrm>
          <a:prstGeom prst="rect">
            <a:avLst/>
          </a:prstGeom>
        </p:spPr>
      </p:pic>
    </p:spTree>
    <p:extLst>
      <p:ext uri="{BB962C8B-B14F-4D97-AF65-F5344CB8AC3E}">
        <p14:creationId xmlns:p14="http://schemas.microsoft.com/office/powerpoint/2010/main" val="3306084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963160"/>
            <a:ext cx="11855116" cy="800219"/>
          </a:xfrm>
          <a:prstGeom prst="rect">
            <a:avLst/>
          </a:prstGeom>
          <a:noFill/>
        </p:spPr>
        <p:txBody>
          <a:bodyPr wrap="square">
            <a:spAutoFit/>
          </a:bodyPr>
          <a:lstStyle/>
          <a:p>
            <a:pPr algn="just"/>
            <a:r>
              <a:rPr lang="en-US" sz="2300" b="1" dirty="0" err="1">
                <a:latin typeface="Bookman Old Style" panose="02050604050505020204" pitchFamily="18" charset="0"/>
              </a:rPr>
              <a:t>Tabel</a:t>
            </a:r>
            <a:r>
              <a:rPr lang="en-US" sz="2300" b="1" dirty="0">
                <a:latin typeface="Bookman Old Style" panose="02050604050505020204" pitchFamily="18" charset="0"/>
              </a:rPr>
              <a:t> Data Inventor </a:t>
            </a:r>
            <a:r>
              <a:rPr lang="en-US" sz="2300" b="1" dirty="0" err="1">
                <a:latin typeface="Bookman Old Style" panose="02050604050505020204" pitchFamily="18" charset="0"/>
              </a:rPr>
              <a:t>Krenova</a:t>
            </a:r>
            <a:r>
              <a:rPr lang="en-US" sz="2300" b="1" dirty="0">
                <a:latin typeface="Bookman Old Style" panose="02050604050505020204" pitchFamily="18" charset="0"/>
              </a:rPr>
              <a:t> </a:t>
            </a:r>
            <a:r>
              <a:rPr lang="en-US" sz="2300" b="1" dirty="0" err="1">
                <a:latin typeface="Bookman Old Style" panose="02050604050505020204" pitchFamily="18" charset="0"/>
              </a:rPr>
              <a:t>Kategori</a:t>
            </a:r>
            <a:r>
              <a:rPr lang="en-US" sz="2300" b="1" dirty="0">
                <a:latin typeface="Bookman Old Style" panose="02050604050505020204" pitchFamily="18" charset="0"/>
              </a:rPr>
              <a:t> Masyarakat </a:t>
            </a:r>
            <a:r>
              <a:rPr lang="en-US" sz="2300" b="1" dirty="0" err="1">
                <a:latin typeface="Bookman Old Style" panose="02050604050505020204" pitchFamily="18" charset="0"/>
              </a:rPr>
              <a:t>Umum</a:t>
            </a:r>
            <a:endParaRPr lang="en-US" sz="2300" b="1" dirty="0">
              <a:latin typeface="Bookman Old Style" panose="02050604050505020204" pitchFamily="18" charset="0"/>
            </a:endParaRPr>
          </a:p>
          <a:p>
            <a:pPr algn="just"/>
            <a:endParaRPr lang="en-US" sz="2300" b="1" dirty="0">
              <a:latin typeface="Bookman Old Style" panose="02050604050505020204" pitchFamily="18" charset="0"/>
            </a:endParaRPr>
          </a:p>
        </p:txBody>
      </p:sp>
      <p:pic>
        <p:nvPicPr>
          <p:cNvPr id="6" name="Picture 5">
            <a:extLst>
              <a:ext uri="{FF2B5EF4-FFF2-40B4-BE49-F238E27FC236}">
                <a16:creationId xmlns:a16="http://schemas.microsoft.com/office/drawing/2014/main" id="{350ED71D-3DAA-F27C-01E7-10535D1CE854}"/>
              </a:ext>
            </a:extLst>
          </p:cNvPr>
          <p:cNvPicPr>
            <a:picLocks noChangeAspect="1"/>
          </p:cNvPicPr>
          <p:nvPr/>
        </p:nvPicPr>
        <p:blipFill>
          <a:blip r:embed="rId3"/>
          <a:stretch>
            <a:fillRect/>
          </a:stretch>
        </p:blipFill>
        <p:spPr>
          <a:xfrm>
            <a:off x="-1" y="1468574"/>
            <a:ext cx="3410038" cy="5465626"/>
          </a:xfrm>
          <a:prstGeom prst="rect">
            <a:avLst/>
          </a:prstGeom>
        </p:spPr>
      </p:pic>
      <p:pic>
        <p:nvPicPr>
          <p:cNvPr id="7" name="Picture 6">
            <a:extLst>
              <a:ext uri="{FF2B5EF4-FFF2-40B4-BE49-F238E27FC236}">
                <a16:creationId xmlns:a16="http://schemas.microsoft.com/office/drawing/2014/main" id="{DAD99360-777C-545A-86AC-F13738596B8F}"/>
              </a:ext>
            </a:extLst>
          </p:cNvPr>
          <p:cNvPicPr>
            <a:picLocks noChangeAspect="1"/>
          </p:cNvPicPr>
          <p:nvPr/>
        </p:nvPicPr>
        <p:blipFill>
          <a:blip r:embed="rId4"/>
          <a:stretch>
            <a:fillRect/>
          </a:stretch>
        </p:blipFill>
        <p:spPr>
          <a:xfrm>
            <a:off x="3248486" y="1763378"/>
            <a:ext cx="4348501" cy="5094621"/>
          </a:xfrm>
          <a:prstGeom prst="rect">
            <a:avLst/>
          </a:prstGeom>
        </p:spPr>
      </p:pic>
      <p:pic>
        <p:nvPicPr>
          <p:cNvPr id="8" name="Picture 7">
            <a:extLst>
              <a:ext uri="{FF2B5EF4-FFF2-40B4-BE49-F238E27FC236}">
                <a16:creationId xmlns:a16="http://schemas.microsoft.com/office/drawing/2014/main" id="{994CBD4B-CAA5-D6C0-DED4-232C4C077831}"/>
              </a:ext>
            </a:extLst>
          </p:cNvPr>
          <p:cNvPicPr>
            <a:picLocks noChangeAspect="1"/>
          </p:cNvPicPr>
          <p:nvPr/>
        </p:nvPicPr>
        <p:blipFill>
          <a:blip r:embed="rId5"/>
          <a:stretch>
            <a:fillRect/>
          </a:stretch>
        </p:blipFill>
        <p:spPr>
          <a:xfrm>
            <a:off x="7759279" y="1763378"/>
            <a:ext cx="4348500" cy="5058156"/>
          </a:xfrm>
          <a:prstGeom prst="rect">
            <a:avLst/>
          </a:prstGeom>
        </p:spPr>
      </p:pic>
    </p:spTree>
    <p:extLst>
      <p:ext uri="{BB962C8B-B14F-4D97-AF65-F5344CB8AC3E}">
        <p14:creationId xmlns:p14="http://schemas.microsoft.com/office/powerpoint/2010/main" val="221833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963160"/>
            <a:ext cx="11855116" cy="800219"/>
          </a:xfrm>
          <a:prstGeom prst="rect">
            <a:avLst/>
          </a:prstGeom>
          <a:noFill/>
        </p:spPr>
        <p:txBody>
          <a:bodyPr wrap="square">
            <a:spAutoFit/>
          </a:bodyPr>
          <a:lstStyle/>
          <a:p>
            <a:pPr algn="just"/>
            <a:r>
              <a:rPr lang="en-US" sz="2300" b="1" dirty="0" err="1">
                <a:latin typeface="Bookman Old Style" panose="02050604050505020204" pitchFamily="18" charset="0"/>
              </a:rPr>
              <a:t>Tabel</a:t>
            </a:r>
            <a:r>
              <a:rPr lang="en-US" sz="2300" b="1" dirty="0">
                <a:latin typeface="Bookman Old Style" panose="02050604050505020204" pitchFamily="18" charset="0"/>
              </a:rPr>
              <a:t> Data Inventor </a:t>
            </a:r>
            <a:r>
              <a:rPr lang="en-US" sz="2300" b="1" dirty="0" err="1">
                <a:latin typeface="Bookman Old Style" panose="02050604050505020204" pitchFamily="18" charset="0"/>
              </a:rPr>
              <a:t>Krenova</a:t>
            </a:r>
            <a:r>
              <a:rPr lang="en-US" sz="2300" b="1" dirty="0">
                <a:latin typeface="Bookman Old Style" panose="02050604050505020204" pitchFamily="18" charset="0"/>
              </a:rPr>
              <a:t> </a:t>
            </a:r>
            <a:r>
              <a:rPr lang="en-US" sz="2300" b="1" dirty="0" err="1">
                <a:latin typeface="Bookman Old Style" panose="02050604050505020204" pitchFamily="18" charset="0"/>
              </a:rPr>
              <a:t>Kategori</a:t>
            </a:r>
            <a:r>
              <a:rPr lang="en-US" sz="2300" b="1" dirty="0">
                <a:latin typeface="Bookman Old Style" panose="02050604050505020204" pitchFamily="18" charset="0"/>
              </a:rPr>
              <a:t> Masyarakat </a:t>
            </a:r>
            <a:r>
              <a:rPr lang="en-US" sz="2300" b="1" dirty="0" err="1">
                <a:latin typeface="Bookman Old Style" panose="02050604050505020204" pitchFamily="18" charset="0"/>
              </a:rPr>
              <a:t>Umum</a:t>
            </a:r>
            <a:endParaRPr lang="en-US" sz="2300" b="1" dirty="0">
              <a:latin typeface="Bookman Old Style" panose="02050604050505020204" pitchFamily="18" charset="0"/>
            </a:endParaRPr>
          </a:p>
          <a:p>
            <a:pPr algn="just"/>
            <a:endParaRPr lang="en-US" sz="2300" b="1" dirty="0">
              <a:latin typeface="Bookman Old Style" panose="02050604050505020204" pitchFamily="18" charset="0"/>
            </a:endParaRPr>
          </a:p>
        </p:txBody>
      </p:sp>
      <p:pic>
        <p:nvPicPr>
          <p:cNvPr id="3" name="Picture 2">
            <a:extLst>
              <a:ext uri="{FF2B5EF4-FFF2-40B4-BE49-F238E27FC236}">
                <a16:creationId xmlns:a16="http://schemas.microsoft.com/office/drawing/2014/main" id="{19CE2200-747C-C0C4-1DB8-1E9A34EEB41E}"/>
              </a:ext>
            </a:extLst>
          </p:cNvPr>
          <p:cNvPicPr>
            <a:picLocks noChangeAspect="1"/>
          </p:cNvPicPr>
          <p:nvPr/>
        </p:nvPicPr>
        <p:blipFill>
          <a:blip r:embed="rId3"/>
          <a:stretch>
            <a:fillRect/>
          </a:stretch>
        </p:blipFill>
        <p:spPr>
          <a:xfrm>
            <a:off x="-322272" y="1491916"/>
            <a:ext cx="4512691" cy="5366084"/>
          </a:xfrm>
          <a:prstGeom prst="rect">
            <a:avLst/>
          </a:prstGeom>
        </p:spPr>
      </p:pic>
      <p:pic>
        <p:nvPicPr>
          <p:cNvPr id="4" name="Picture 3">
            <a:extLst>
              <a:ext uri="{FF2B5EF4-FFF2-40B4-BE49-F238E27FC236}">
                <a16:creationId xmlns:a16="http://schemas.microsoft.com/office/drawing/2014/main" id="{D0D1770D-13E7-7091-3CD0-60A2A8AE9827}"/>
              </a:ext>
            </a:extLst>
          </p:cNvPr>
          <p:cNvPicPr>
            <a:picLocks noChangeAspect="1"/>
          </p:cNvPicPr>
          <p:nvPr/>
        </p:nvPicPr>
        <p:blipFill>
          <a:blip r:embed="rId4"/>
          <a:stretch>
            <a:fillRect/>
          </a:stretch>
        </p:blipFill>
        <p:spPr>
          <a:xfrm>
            <a:off x="3839653" y="1627647"/>
            <a:ext cx="4161929" cy="5366085"/>
          </a:xfrm>
          <a:prstGeom prst="rect">
            <a:avLst/>
          </a:prstGeom>
        </p:spPr>
      </p:pic>
      <p:pic>
        <p:nvPicPr>
          <p:cNvPr id="5" name="Picture 4">
            <a:extLst>
              <a:ext uri="{FF2B5EF4-FFF2-40B4-BE49-F238E27FC236}">
                <a16:creationId xmlns:a16="http://schemas.microsoft.com/office/drawing/2014/main" id="{F42AC9AA-B0CF-352F-4A59-CC94BAFCC803}"/>
              </a:ext>
            </a:extLst>
          </p:cNvPr>
          <p:cNvPicPr>
            <a:picLocks noChangeAspect="1"/>
          </p:cNvPicPr>
          <p:nvPr/>
        </p:nvPicPr>
        <p:blipFill>
          <a:blip r:embed="rId5"/>
          <a:stretch>
            <a:fillRect/>
          </a:stretch>
        </p:blipFill>
        <p:spPr>
          <a:xfrm>
            <a:off x="7676691" y="1424050"/>
            <a:ext cx="4346866" cy="5501816"/>
          </a:xfrm>
          <a:prstGeom prst="rect">
            <a:avLst/>
          </a:prstGeom>
        </p:spPr>
      </p:pic>
    </p:spTree>
    <p:extLst>
      <p:ext uri="{BB962C8B-B14F-4D97-AF65-F5344CB8AC3E}">
        <p14:creationId xmlns:p14="http://schemas.microsoft.com/office/powerpoint/2010/main" val="58697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12231" y="933344"/>
            <a:ext cx="11855116" cy="446276"/>
          </a:xfrm>
          <a:prstGeom prst="rect">
            <a:avLst/>
          </a:prstGeom>
          <a:noFill/>
        </p:spPr>
        <p:txBody>
          <a:bodyPr wrap="square">
            <a:spAutoFit/>
          </a:bodyPr>
          <a:lstStyle/>
          <a:p>
            <a:pPr algn="just"/>
            <a:r>
              <a:rPr lang="en-US" sz="2300" b="1" dirty="0" err="1">
                <a:latin typeface="Bookman Old Style" panose="02050604050505020204" pitchFamily="18" charset="0"/>
              </a:rPr>
              <a:t>Tabel</a:t>
            </a:r>
            <a:r>
              <a:rPr lang="en-US" sz="2300" b="1" dirty="0">
                <a:latin typeface="Bookman Old Style" panose="02050604050505020204" pitchFamily="18" charset="0"/>
              </a:rPr>
              <a:t> Data </a:t>
            </a:r>
            <a:r>
              <a:rPr lang="en-US" sz="2300" b="1" dirty="0" err="1">
                <a:latin typeface="Bookman Old Style" panose="02050604050505020204" pitchFamily="18" charset="0"/>
              </a:rPr>
              <a:t>Jumlah</a:t>
            </a:r>
            <a:r>
              <a:rPr lang="en-US" sz="2300" b="1" dirty="0">
                <a:latin typeface="Bookman Old Style" panose="02050604050505020204" pitchFamily="18" charset="0"/>
              </a:rPr>
              <a:t> Inventor </a:t>
            </a:r>
            <a:r>
              <a:rPr lang="en-US" sz="2300" b="1" dirty="0" err="1">
                <a:latin typeface="Bookman Old Style" panose="02050604050505020204" pitchFamily="18" charset="0"/>
              </a:rPr>
              <a:t>Krenova</a:t>
            </a:r>
            <a:r>
              <a:rPr lang="en-US" sz="2300" b="1" dirty="0">
                <a:latin typeface="Bookman Old Style" panose="02050604050505020204" pitchFamily="18" charset="0"/>
              </a:rPr>
              <a:t> </a:t>
            </a:r>
            <a:r>
              <a:rPr lang="en-US" sz="2300" b="1" dirty="0" err="1">
                <a:latin typeface="Bookman Old Style" panose="02050604050505020204" pitchFamily="18" charset="0"/>
              </a:rPr>
              <a:t>Kategori</a:t>
            </a:r>
            <a:r>
              <a:rPr lang="en-US" sz="2300" b="1" dirty="0">
                <a:latin typeface="Bookman Old Style" panose="02050604050505020204" pitchFamily="18" charset="0"/>
              </a:rPr>
              <a:t> </a:t>
            </a:r>
            <a:r>
              <a:rPr lang="en-US" sz="2300" b="1" dirty="0" err="1">
                <a:latin typeface="Bookman Old Style" panose="02050604050505020204" pitchFamily="18" charset="0"/>
              </a:rPr>
              <a:t>Pelajar</a:t>
            </a:r>
            <a:endParaRPr lang="en-US" sz="2300" b="1" dirty="0">
              <a:latin typeface="Bookman Old Style" panose="02050604050505020204" pitchFamily="18" charset="0"/>
            </a:endParaRPr>
          </a:p>
        </p:txBody>
      </p:sp>
      <p:pic>
        <p:nvPicPr>
          <p:cNvPr id="6" name="Picture 5">
            <a:extLst>
              <a:ext uri="{FF2B5EF4-FFF2-40B4-BE49-F238E27FC236}">
                <a16:creationId xmlns:a16="http://schemas.microsoft.com/office/drawing/2014/main" id="{68B898BC-7FEF-746B-DBEC-9250E9174FE8}"/>
              </a:ext>
            </a:extLst>
          </p:cNvPr>
          <p:cNvPicPr>
            <a:picLocks noChangeAspect="1"/>
          </p:cNvPicPr>
          <p:nvPr/>
        </p:nvPicPr>
        <p:blipFill>
          <a:blip r:embed="rId3"/>
          <a:stretch>
            <a:fillRect/>
          </a:stretch>
        </p:blipFill>
        <p:spPr>
          <a:xfrm>
            <a:off x="2390275" y="1379620"/>
            <a:ext cx="6962273" cy="5646822"/>
          </a:xfrm>
          <a:prstGeom prst="rect">
            <a:avLst/>
          </a:prstGeom>
        </p:spPr>
      </p:pic>
    </p:spTree>
    <p:extLst>
      <p:ext uri="{BB962C8B-B14F-4D97-AF65-F5344CB8AC3E}">
        <p14:creationId xmlns:p14="http://schemas.microsoft.com/office/powerpoint/2010/main" val="227597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963160"/>
            <a:ext cx="11855116" cy="4724370"/>
          </a:xfrm>
          <a:prstGeom prst="rect">
            <a:avLst/>
          </a:prstGeom>
          <a:noFill/>
        </p:spPr>
        <p:txBody>
          <a:bodyPr wrap="square">
            <a:spAutoFit/>
          </a:bodyPr>
          <a:lstStyle/>
          <a:p>
            <a:pPr marL="457200" indent="-457200" algn="just">
              <a:buFont typeface="+mj-lt"/>
              <a:buAutoNum type="arabicPeriod" startAt="2"/>
            </a:pPr>
            <a:r>
              <a:rPr lang="en-US" sz="2400" b="1" dirty="0" err="1">
                <a:latin typeface="Bookman Old Style" panose="02050604050505020204" pitchFamily="18" charset="0"/>
              </a:rPr>
              <a:t>Hilirisasi</a:t>
            </a:r>
            <a:r>
              <a:rPr lang="en-US" sz="2400" b="1" dirty="0">
                <a:latin typeface="Bookman Old Style" panose="02050604050505020204" pitchFamily="18" charset="0"/>
              </a:rPr>
              <a:t> </a:t>
            </a:r>
            <a:r>
              <a:rPr lang="en-US" sz="2400" b="1" dirty="0" err="1">
                <a:latin typeface="Bookman Old Style" panose="02050604050505020204" pitchFamily="18" charset="0"/>
              </a:rPr>
              <a:t>Riset</a:t>
            </a:r>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r>
              <a:rPr lang="en-US" sz="2300" b="1" dirty="0">
                <a:latin typeface="Bookman Old Style" panose="02050604050505020204" pitchFamily="18" charset="0"/>
              </a:rPr>
              <a:t>	</a:t>
            </a:r>
            <a:r>
              <a:rPr lang="en-US" sz="2300" dirty="0" err="1">
                <a:latin typeface="Bookman Old Style" panose="02050604050505020204" pitchFamily="18" charset="0"/>
              </a:rPr>
              <a:t>Untuk</a:t>
            </a:r>
            <a:r>
              <a:rPr lang="en-US" sz="2300" dirty="0">
                <a:latin typeface="Bookman Old Style" panose="02050604050505020204" pitchFamily="18" charset="0"/>
              </a:rPr>
              <a:t> </a:t>
            </a:r>
            <a:r>
              <a:rPr lang="en-US" sz="2300" dirty="0" err="1">
                <a:latin typeface="Bookman Old Style" panose="02050604050505020204" pitchFamily="18" charset="0"/>
              </a:rPr>
              <a:t>kota</a:t>
            </a:r>
            <a:r>
              <a:rPr lang="en-US" sz="2300" dirty="0">
                <a:latin typeface="Bookman Old Style" panose="02050604050505020204" pitchFamily="18" charset="0"/>
              </a:rPr>
              <a:t>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ini</a:t>
            </a:r>
            <a:r>
              <a:rPr lang="en-US" sz="2300" dirty="0">
                <a:latin typeface="Bookman Old Style" panose="02050604050505020204" pitchFamily="18" charset="0"/>
              </a:rPr>
              <a:t>, </a:t>
            </a:r>
            <a:r>
              <a:rPr lang="en-US" sz="2300" dirty="0" err="1">
                <a:latin typeface="Bookman Old Style" panose="02050604050505020204" pitchFamily="18" charset="0"/>
              </a:rPr>
              <a:t>terdapat</a:t>
            </a:r>
            <a:r>
              <a:rPr lang="en-US" sz="2300" dirty="0">
                <a:latin typeface="Bookman Old Style" panose="02050604050505020204" pitchFamily="18" charset="0"/>
              </a:rPr>
              <a:t> </a:t>
            </a:r>
            <a:r>
              <a:rPr lang="en-US" sz="2300" dirty="0" err="1">
                <a:latin typeface="Bookman Old Style" panose="02050604050505020204" pitchFamily="18" charset="0"/>
              </a:rPr>
              <a:t>beberapa</a:t>
            </a:r>
            <a:r>
              <a:rPr lang="en-US" sz="2300" dirty="0">
                <a:latin typeface="Bookman Old Style" panose="02050604050505020204" pitchFamily="18" charset="0"/>
              </a:rPr>
              <a:t> </a:t>
            </a:r>
            <a:r>
              <a:rPr lang="en-US" sz="2300" dirty="0" err="1">
                <a:latin typeface="Bookman Old Style" panose="02050604050505020204" pitchFamily="18" charset="0"/>
              </a:rPr>
              <a:t>perguruan</a:t>
            </a:r>
            <a:r>
              <a:rPr lang="en-US" sz="2300" dirty="0">
                <a:latin typeface="Bookman Old Style" panose="02050604050505020204" pitchFamily="18" charset="0"/>
              </a:rPr>
              <a:t> </a:t>
            </a:r>
            <a:r>
              <a:rPr lang="en-US" sz="2300" dirty="0" err="1">
                <a:latin typeface="Bookman Old Style" panose="02050604050505020204" pitchFamily="18" charset="0"/>
              </a:rPr>
              <a:t>tinggi</a:t>
            </a:r>
            <a:r>
              <a:rPr lang="en-US" sz="2300" dirty="0">
                <a:latin typeface="Bookman Old Style" panose="02050604050505020204" pitchFamily="18" charset="0"/>
              </a:rPr>
              <a:t> </a:t>
            </a:r>
            <a:r>
              <a:rPr lang="en-US" sz="2300" dirty="0" err="1">
                <a:latin typeface="Bookman Old Style" panose="02050604050505020204" pitchFamily="18" charset="0"/>
              </a:rPr>
              <a:t>seperti</a:t>
            </a:r>
            <a:r>
              <a:rPr lang="en-US" sz="2300" dirty="0">
                <a:latin typeface="Bookman Old Style" panose="02050604050505020204" pitchFamily="18" charset="0"/>
              </a:rPr>
              <a:t> Universitas Kristen Satya </a:t>
            </a:r>
            <a:r>
              <a:rPr lang="en-US" sz="2300" dirty="0" err="1">
                <a:latin typeface="Bookman Old Style" panose="02050604050505020204" pitchFamily="18" charset="0"/>
              </a:rPr>
              <a:t>Wacana</a:t>
            </a:r>
            <a:r>
              <a:rPr lang="en-US" sz="2300" dirty="0">
                <a:latin typeface="Bookman Old Style" panose="02050604050505020204" pitchFamily="18" charset="0"/>
              </a:rPr>
              <a:t> (UKSW), STIE AMA, </a:t>
            </a:r>
            <a:r>
              <a:rPr lang="en-US" sz="2300" dirty="0" err="1">
                <a:latin typeface="Bookman Old Style" panose="02050604050505020204" pitchFamily="18" charset="0"/>
              </a:rPr>
              <a:t>Akbid</a:t>
            </a:r>
            <a:r>
              <a:rPr lang="en-US" sz="2300" dirty="0">
                <a:latin typeface="Bookman Old Style" panose="02050604050505020204" pitchFamily="18" charset="0"/>
              </a:rPr>
              <a:t> </a:t>
            </a:r>
            <a:r>
              <a:rPr lang="en-US" sz="2300" dirty="0" err="1">
                <a:latin typeface="Bookman Old Style" panose="02050604050505020204" pitchFamily="18" charset="0"/>
              </a:rPr>
              <a:t>Bakti</a:t>
            </a:r>
            <a:r>
              <a:rPr lang="en-US" sz="2300" dirty="0">
                <a:latin typeface="Bookman Old Style" panose="02050604050505020204" pitchFamily="18" charset="0"/>
              </a:rPr>
              <a:t> Nusantara, </a:t>
            </a:r>
            <a:r>
              <a:rPr lang="en-US" sz="2300" dirty="0" err="1">
                <a:latin typeface="Bookman Old Style" panose="02050604050505020204" pitchFamily="18" charset="0"/>
              </a:rPr>
              <a:t>Akbid</a:t>
            </a:r>
            <a:r>
              <a:rPr lang="en-US" sz="2300" dirty="0">
                <a:latin typeface="Bookman Old Style" panose="02050604050505020204" pitchFamily="18" charset="0"/>
              </a:rPr>
              <a:t> </a:t>
            </a:r>
            <a:r>
              <a:rPr lang="en-US" sz="2300" dirty="0" err="1">
                <a:latin typeface="Bookman Old Style" panose="02050604050505020204" pitchFamily="18" charset="0"/>
              </a:rPr>
              <a:t>Ar</a:t>
            </a:r>
            <a:r>
              <a:rPr lang="en-US" sz="2300" dirty="0">
                <a:latin typeface="Bookman Old Style" panose="02050604050505020204" pitchFamily="18" charset="0"/>
              </a:rPr>
              <a:t> Rum, dan IAIN </a:t>
            </a:r>
            <a:r>
              <a:rPr lang="en-US" sz="2300" dirty="0" err="1">
                <a:latin typeface="Bookman Old Style" panose="02050604050505020204" pitchFamily="18" charset="0"/>
              </a:rPr>
              <a:t>Salatiga</a:t>
            </a:r>
            <a:r>
              <a:rPr lang="en-US" sz="2300" dirty="0">
                <a:latin typeface="Bookman Old Style" panose="02050604050505020204" pitchFamily="18" charset="0"/>
              </a:rPr>
              <a:t>.  Akan </a:t>
            </a:r>
            <a:r>
              <a:rPr lang="en-US" sz="2300" dirty="0" err="1">
                <a:latin typeface="Bookman Old Style" panose="02050604050505020204" pitchFamily="18" charset="0"/>
              </a:rPr>
              <a:t>tetapi</a:t>
            </a:r>
            <a:r>
              <a:rPr lang="en-US" sz="2300" dirty="0">
                <a:latin typeface="Bookman Old Style" panose="02050604050505020204" pitchFamily="18" charset="0"/>
              </a:rPr>
              <a:t>, </a:t>
            </a:r>
            <a:r>
              <a:rPr lang="en-US" sz="2300" dirty="0" err="1">
                <a:latin typeface="Bookman Old Style" panose="02050604050505020204" pitchFamily="18" charset="0"/>
              </a:rPr>
              <a:t>untuk</a:t>
            </a:r>
            <a:r>
              <a:rPr lang="en-US" sz="2300" dirty="0">
                <a:latin typeface="Bookman Old Style" panose="02050604050505020204" pitchFamily="18" charset="0"/>
              </a:rPr>
              <a:t> </a:t>
            </a:r>
            <a:r>
              <a:rPr lang="en-US" sz="2300" dirty="0" err="1">
                <a:latin typeface="Bookman Old Style" panose="02050604050505020204" pitchFamily="18" charset="0"/>
              </a:rPr>
              <a:t>pelaksanaan</a:t>
            </a:r>
            <a:r>
              <a:rPr lang="en-US" sz="2300" dirty="0">
                <a:latin typeface="Bookman Old Style" panose="02050604050505020204" pitchFamily="18" charset="0"/>
              </a:rPr>
              <a:t> </a:t>
            </a:r>
            <a:r>
              <a:rPr lang="en-US" sz="2300" dirty="0" err="1">
                <a:latin typeface="Bookman Old Style" panose="02050604050505020204" pitchFamily="18" charset="0"/>
              </a:rPr>
              <a:t>hiliriasi</a:t>
            </a:r>
            <a:r>
              <a:rPr lang="en-US" sz="2300" dirty="0">
                <a:latin typeface="Bookman Old Style" panose="02050604050505020204" pitchFamily="18" charset="0"/>
              </a:rPr>
              <a:t> </a:t>
            </a:r>
            <a:r>
              <a:rPr lang="en-US" sz="2300" dirty="0" err="1">
                <a:latin typeface="Bookman Old Style" panose="02050604050505020204" pitchFamily="18" charset="0"/>
              </a:rPr>
              <a:t>dilakukan</a:t>
            </a:r>
            <a:r>
              <a:rPr lang="en-US" sz="2300" dirty="0">
                <a:latin typeface="Bookman Old Style" panose="02050604050505020204" pitchFamily="18" charset="0"/>
              </a:rPr>
              <a:t> </a:t>
            </a:r>
            <a:r>
              <a:rPr lang="en-US" sz="2300" dirty="0" err="1">
                <a:latin typeface="Bookman Old Style" panose="02050604050505020204" pitchFamily="18" charset="0"/>
              </a:rPr>
              <a:t>secara</a:t>
            </a:r>
            <a:r>
              <a:rPr lang="en-US" sz="2300" dirty="0">
                <a:latin typeface="Bookman Old Style" panose="02050604050505020204" pitchFamily="18" charset="0"/>
              </a:rPr>
              <a:t> </a:t>
            </a:r>
            <a:r>
              <a:rPr lang="en-US" sz="2300" dirty="0" err="1">
                <a:latin typeface="Bookman Old Style" panose="02050604050505020204" pitchFamily="18" charset="0"/>
              </a:rPr>
              <a:t>tidak</a:t>
            </a:r>
            <a:r>
              <a:rPr lang="en-US" sz="2300" dirty="0">
                <a:latin typeface="Bookman Old Style" panose="02050604050505020204" pitchFamily="18" charset="0"/>
              </a:rPr>
              <a:t> </a:t>
            </a:r>
            <a:r>
              <a:rPr lang="en-US" sz="2300" dirty="0" err="1">
                <a:latin typeface="Bookman Old Style" panose="02050604050505020204" pitchFamily="18" charset="0"/>
              </a:rPr>
              <a:t>langsung</a:t>
            </a:r>
            <a:r>
              <a:rPr lang="en-US" sz="2300" dirty="0">
                <a:latin typeface="Bookman Old Style" panose="02050604050505020204" pitchFamily="18" charset="0"/>
              </a:rPr>
              <a:t> </a:t>
            </a:r>
            <a:r>
              <a:rPr lang="en-US" sz="2300" dirty="0" err="1">
                <a:latin typeface="Bookman Old Style" panose="02050604050505020204" pitchFamily="18" charset="0"/>
              </a:rPr>
              <a:t>melalui</a:t>
            </a:r>
            <a:r>
              <a:rPr lang="en-US" sz="2300" dirty="0">
                <a:latin typeface="Bookman Old Style" panose="02050604050505020204" pitchFamily="18" charset="0"/>
              </a:rPr>
              <a:t> </a:t>
            </a:r>
            <a:r>
              <a:rPr lang="en-US" sz="2300" dirty="0" err="1">
                <a:latin typeface="Bookman Old Style" panose="02050604050505020204" pitchFamily="18" charset="0"/>
              </a:rPr>
              <a:t>lomba</a:t>
            </a:r>
            <a:r>
              <a:rPr lang="en-US" sz="2300" dirty="0">
                <a:latin typeface="Bookman Old Style" panose="02050604050505020204" pitchFamily="18" charset="0"/>
              </a:rPr>
              <a:t> KRENOVA. </a:t>
            </a:r>
            <a:r>
              <a:rPr lang="en-US" sz="2300" dirty="0" err="1">
                <a:latin typeface="Bookman Old Style" panose="02050604050505020204" pitchFamily="18" charset="0"/>
              </a:rPr>
              <a:t>Sehingga</a:t>
            </a:r>
            <a:r>
              <a:rPr lang="en-US" sz="2300" dirty="0">
                <a:latin typeface="Bookman Old Style" panose="02050604050505020204" pitchFamily="18" charset="0"/>
              </a:rPr>
              <a:t> </a:t>
            </a:r>
            <a:r>
              <a:rPr lang="en-US" sz="2300" dirty="0" err="1">
                <a:latin typeface="Bookman Old Style" panose="02050604050505020204" pitchFamily="18" charset="0"/>
              </a:rPr>
              <a:t>dapat</a:t>
            </a:r>
            <a:r>
              <a:rPr lang="en-US" sz="2300" dirty="0">
                <a:latin typeface="Bookman Old Style" panose="02050604050505020204" pitchFamily="18" charset="0"/>
              </a:rPr>
              <a:t> </a:t>
            </a:r>
            <a:r>
              <a:rPr lang="en-US" sz="2300" dirty="0" err="1">
                <a:latin typeface="Bookman Old Style" panose="02050604050505020204" pitchFamily="18" charset="0"/>
              </a:rPr>
              <a:t>dikatakan</a:t>
            </a:r>
            <a:r>
              <a:rPr lang="en-US" sz="2300" dirty="0">
                <a:latin typeface="Bookman Old Style" panose="02050604050505020204" pitchFamily="18" charset="0"/>
              </a:rPr>
              <a:t> </a:t>
            </a:r>
            <a:r>
              <a:rPr lang="en-US" sz="2300" dirty="0" err="1">
                <a:latin typeface="Bookman Old Style" panose="02050604050505020204" pitchFamily="18" charset="0"/>
              </a:rPr>
              <a:t>pelaksanaan</a:t>
            </a:r>
            <a:r>
              <a:rPr lang="en-US" sz="2300" dirty="0">
                <a:latin typeface="Bookman Old Style" panose="02050604050505020204" pitchFamily="18" charset="0"/>
              </a:rPr>
              <a:t> </a:t>
            </a:r>
            <a:r>
              <a:rPr lang="en-US" sz="2300" dirty="0" err="1">
                <a:latin typeface="Bookman Old Style" panose="02050604050505020204" pitchFamily="18" charset="0"/>
              </a:rPr>
              <a:t>hiliriasi</a:t>
            </a:r>
            <a:r>
              <a:rPr lang="en-US" sz="2300" dirty="0">
                <a:latin typeface="Bookman Old Style" panose="02050604050505020204" pitchFamily="18" charset="0"/>
              </a:rPr>
              <a:t> di Kota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belum</a:t>
            </a:r>
            <a:r>
              <a:rPr lang="en-US" sz="2300" dirty="0">
                <a:latin typeface="Bookman Old Style" panose="02050604050505020204" pitchFamily="18" charset="0"/>
              </a:rPr>
              <a:t> </a:t>
            </a:r>
            <a:r>
              <a:rPr lang="en-US" sz="2300" dirty="0" err="1">
                <a:latin typeface="Bookman Old Style" panose="02050604050505020204" pitchFamily="18" charset="0"/>
              </a:rPr>
              <a:t>terlaksana</a:t>
            </a:r>
            <a:r>
              <a:rPr lang="en-US" sz="2300" dirty="0">
                <a:latin typeface="Bookman Old Style" panose="02050604050505020204" pitchFamily="18" charset="0"/>
              </a:rPr>
              <a:t> </a:t>
            </a:r>
            <a:r>
              <a:rPr lang="en-US" sz="2300" dirty="0" err="1">
                <a:latin typeface="Bookman Old Style" panose="02050604050505020204" pitchFamily="18" charset="0"/>
              </a:rPr>
              <a:t>secara</a:t>
            </a:r>
            <a:r>
              <a:rPr lang="en-US" sz="2300" dirty="0">
                <a:latin typeface="Bookman Old Style" panose="02050604050505020204" pitchFamily="18" charset="0"/>
              </a:rPr>
              <a:t> optimal.</a:t>
            </a:r>
          </a:p>
          <a:p>
            <a:pPr algn="just"/>
            <a:r>
              <a:rPr lang="en-US" sz="2300" dirty="0">
                <a:latin typeface="Bookman Old Style" panose="02050604050505020204" pitchFamily="18" charset="0"/>
              </a:rPr>
              <a:t>	</a:t>
            </a:r>
            <a:r>
              <a:rPr lang="en-US" sz="2300" dirty="0" err="1">
                <a:latin typeface="Bookman Old Style" panose="02050604050505020204" pitchFamily="18" charset="0"/>
              </a:rPr>
              <a:t>Dikarenakan</a:t>
            </a:r>
            <a:r>
              <a:rPr lang="en-US" sz="2300" dirty="0">
                <a:latin typeface="Bookman Old Style" panose="02050604050505020204" pitchFamily="18" charset="0"/>
              </a:rPr>
              <a:t> </a:t>
            </a:r>
            <a:r>
              <a:rPr lang="en-US" sz="2300" dirty="0" err="1">
                <a:latin typeface="Bookman Old Style" panose="02050604050505020204" pitchFamily="18" charset="0"/>
              </a:rPr>
              <a:t>beberapa</a:t>
            </a:r>
            <a:r>
              <a:rPr lang="en-US" sz="2300" dirty="0">
                <a:latin typeface="Bookman Old Style" panose="02050604050505020204" pitchFamily="18" charset="0"/>
              </a:rPr>
              <a:t> proses </a:t>
            </a:r>
            <a:r>
              <a:rPr lang="en-US" sz="2300" dirty="0" err="1">
                <a:latin typeface="Bookman Old Style" panose="02050604050505020204" pitchFamily="18" charset="0"/>
              </a:rPr>
              <a:t>kerjasama</a:t>
            </a:r>
            <a:r>
              <a:rPr lang="en-US" sz="2300" dirty="0">
                <a:latin typeface="Bookman Old Style" panose="02050604050505020204" pitchFamily="18" charset="0"/>
              </a:rPr>
              <a:t> </a:t>
            </a:r>
            <a:r>
              <a:rPr lang="en-US" sz="2300" dirty="0" err="1">
                <a:latin typeface="Bookman Old Style" panose="02050604050505020204" pitchFamily="18" charset="0"/>
              </a:rPr>
              <a:t>terkait</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dari</a:t>
            </a:r>
            <a:r>
              <a:rPr lang="en-US" sz="2300" dirty="0">
                <a:latin typeface="Bookman Old Style" panose="02050604050505020204" pitchFamily="18" charset="0"/>
              </a:rPr>
              <a:t> </a:t>
            </a:r>
            <a:r>
              <a:rPr lang="en-US" sz="2300" dirty="0" err="1">
                <a:latin typeface="Bookman Old Style" panose="02050604050505020204" pitchFamily="18" charset="0"/>
              </a:rPr>
              <a:t>perguruan</a:t>
            </a:r>
            <a:r>
              <a:rPr lang="en-US" sz="2300" dirty="0">
                <a:latin typeface="Bookman Old Style" panose="02050604050505020204" pitchFamily="18" charset="0"/>
              </a:rPr>
              <a:t> </a:t>
            </a:r>
            <a:r>
              <a:rPr lang="en-US" sz="2300" dirty="0" err="1">
                <a:latin typeface="Bookman Old Style" panose="02050604050505020204" pitchFamily="18" charset="0"/>
              </a:rPr>
              <a:t>tinggi</a:t>
            </a:r>
            <a:r>
              <a:rPr lang="en-US" sz="2300" dirty="0">
                <a:latin typeface="Bookman Old Style" panose="02050604050505020204" pitchFamily="18" charset="0"/>
              </a:rPr>
              <a:t> </a:t>
            </a:r>
            <a:r>
              <a:rPr lang="en-US" sz="2300" dirty="0" err="1">
                <a:latin typeface="Bookman Old Style" panose="02050604050505020204" pitchFamily="18" charset="0"/>
              </a:rPr>
              <a:t>langsung</a:t>
            </a:r>
            <a:r>
              <a:rPr lang="en-US" sz="2300" dirty="0">
                <a:latin typeface="Bookman Old Style" panose="02050604050505020204" pitchFamily="18" charset="0"/>
              </a:rPr>
              <a:t> </a:t>
            </a:r>
            <a:r>
              <a:rPr lang="en-US" sz="2300" dirty="0" err="1">
                <a:latin typeface="Bookman Old Style" panose="02050604050505020204" pitchFamily="18" charset="0"/>
              </a:rPr>
              <a:t>menuju</a:t>
            </a:r>
            <a:r>
              <a:rPr lang="en-US" sz="2300" dirty="0">
                <a:latin typeface="Bookman Old Style" panose="02050604050505020204" pitchFamily="18" charset="0"/>
              </a:rPr>
              <a:t> </a:t>
            </a:r>
            <a:r>
              <a:rPr lang="en-US" sz="2300" dirty="0" err="1">
                <a:latin typeface="Bookman Old Style" panose="02050604050505020204" pitchFamily="18" charset="0"/>
              </a:rPr>
              <a:t>ke</a:t>
            </a:r>
            <a:r>
              <a:rPr lang="en-US" sz="2300" dirty="0">
                <a:latin typeface="Bookman Old Style" panose="02050604050505020204" pitchFamily="18" charset="0"/>
              </a:rPr>
              <a:t> BRIN yang </a:t>
            </a:r>
            <a:r>
              <a:rPr lang="en-US" sz="2300" dirty="0" err="1">
                <a:latin typeface="Bookman Old Style" panose="02050604050505020204" pitchFamily="18" charset="0"/>
              </a:rPr>
              <a:t>ada</a:t>
            </a:r>
            <a:r>
              <a:rPr lang="en-US" sz="2300" dirty="0">
                <a:latin typeface="Bookman Old Style" panose="02050604050505020204" pitchFamily="18" charset="0"/>
              </a:rPr>
              <a:t> di Kota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Sehingga</a:t>
            </a:r>
            <a:r>
              <a:rPr lang="en-US" sz="2300" dirty="0">
                <a:latin typeface="Bookman Old Style" panose="02050604050505020204" pitchFamily="18" charset="0"/>
              </a:rPr>
              <a:t> </a:t>
            </a:r>
            <a:r>
              <a:rPr lang="en-US" sz="2300" dirty="0" err="1">
                <a:latin typeface="Bookman Old Style" panose="02050604050505020204" pitchFamily="18" charset="0"/>
              </a:rPr>
              <a:t>hal</a:t>
            </a:r>
            <a:r>
              <a:rPr lang="en-US" sz="2300" dirty="0">
                <a:latin typeface="Bookman Old Style" panose="02050604050505020204" pitchFamily="18" charset="0"/>
              </a:rPr>
              <a:t> </a:t>
            </a:r>
            <a:r>
              <a:rPr lang="en-US" sz="2300" dirty="0" err="1">
                <a:latin typeface="Bookman Old Style" panose="02050604050505020204" pitchFamily="18" charset="0"/>
              </a:rPr>
              <a:t>tersebut</a:t>
            </a:r>
            <a:r>
              <a:rPr lang="en-US" sz="2300" dirty="0">
                <a:latin typeface="Bookman Old Style" panose="02050604050505020204" pitchFamily="18" charset="0"/>
              </a:rPr>
              <a:t>, </a:t>
            </a:r>
            <a:r>
              <a:rPr lang="en-US" sz="2300" dirty="0" err="1">
                <a:latin typeface="Bookman Old Style" panose="02050604050505020204" pitchFamily="18" charset="0"/>
              </a:rPr>
              <a:t>menjadikan</a:t>
            </a:r>
            <a:r>
              <a:rPr lang="en-US" sz="2300" dirty="0">
                <a:latin typeface="Bookman Old Style" panose="02050604050505020204" pitchFamily="18" charset="0"/>
              </a:rPr>
              <a:t> </a:t>
            </a:r>
            <a:r>
              <a:rPr lang="en-US" sz="2300" dirty="0" err="1">
                <a:latin typeface="Bookman Old Style" panose="02050604050505020204" pitchFamily="18" charset="0"/>
              </a:rPr>
              <a:t>arah</a:t>
            </a:r>
            <a:r>
              <a:rPr lang="en-US" sz="2300" dirty="0">
                <a:latin typeface="Bookman Old Style" panose="02050604050505020204" pitchFamily="18" charset="0"/>
              </a:rPr>
              <a:t> </a:t>
            </a:r>
            <a:r>
              <a:rPr lang="en-US" sz="2300" dirty="0" err="1">
                <a:latin typeface="Bookman Old Style" panose="02050604050505020204" pitchFamily="18" charset="0"/>
              </a:rPr>
              <a:t>perencanaan</a:t>
            </a:r>
            <a:r>
              <a:rPr lang="en-US" sz="2300" dirty="0">
                <a:latin typeface="Bookman Old Style" panose="02050604050505020204" pitchFamily="18" charset="0"/>
              </a:rPr>
              <a:t> dan </a:t>
            </a:r>
            <a:r>
              <a:rPr lang="en-US" sz="2300" dirty="0" err="1">
                <a:latin typeface="Bookman Old Style" panose="02050604050505020204" pitchFamily="18" charset="0"/>
              </a:rPr>
              <a:t>pembangunan</a:t>
            </a:r>
            <a:r>
              <a:rPr lang="en-US" sz="2300" dirty="0">
                <a:latin typeface="Bookman Old Style" panose="02050604050505020204" pitchFamily="18" charset="0"/>
              </a:rPr>
              <a:t> </a:t>
            </a:r>
            <a:r>
              <a:rPr lang="en-US" sz="2300" dirty="0" err="1">
                <a:latin typeface="Bookman Old Style" panose="02050604050505020204" pitchFamily="18" charset="0"/>
              </a:rPr>
              <a:t>kota</a:t>
            </a:r>
            <a:r>
              <a:rPr lang="en-US" sz="2300" dirty="0">
                <a:latin typeface="Bookman Old Style" panose="02050604050505020204" pitchFamily="18" charset="0"/>
              </a:rPr>
              <a:t>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melalui</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 </a:t>
            </a:r>
            <a:r>
              <a:rPr lang="en-US" sz="2300" dirty="0" err="1">
                <a:latin typeface="Bookman Old Style" panose="02050604050505020204" pitchFamily="18" charset="0"/>
              </a:rPr>
              <a:t>menjadi</a:t>
            </a:r>
            <a:r>
              <a:rPr lang="en-US" sz="2300" dirty="0">
                <a:latin typeface="Bookman Old Style" panose="02050604050505020204" pitchFamily="18" charset="0"/>
              </a:rPr>
              <a:t> </a:t>
            </a:r>
            <a:r>
              <a:rPr lang="en-US" sz="2300" dirty="0" err="1">
                <a:latin typeface="Bookman Old Style" panose="02050604050505020204" pitchFamily="18" charset="0"/>
              </a:rPr>
              <a:t>tidak</a:t>
            </a:r>
            <a:r>
              <a:rPr lang="en-US" sz="2300" dirty="0">
                <a:latin typeface="Bookman Old Style" panose="02050604050505020204" pitchFamily="18" charset="0"/>
              </a:rPr>
              <a:t> </a:t>
            </a:r>
            <a:r>
              <a:rPr lang="en-US" sz="2300" dirty="0" err="1">
                <a:latin typeface="Bookman Old Style" panose="02050604050505020204" pitchFamily="18" charset="0"/>
              </a:rPr>
              <a:t>jelas</a:t>
            </a:r>
            <a:r>
              <a:rPr lang="en-US" sz="2300" dirty="0">
                <a:latin typeface="Bookman Old Style" panose="02050604050505020204" pitchFamily="18" charset="0"/>
              </a:rPr>
              <a:t> dan </a:t>
            </a:r>
            <a:r>
              <a:rPr lang="en-US" sz="2300" dirty="0" err="1">
                <a:latin typeface="Bookman Old Style" panose="02050604050505020204" pitchFamily="18" charset="0"/>
              </a:rPr>
              <a:t>meluas</a:t>
            </a:r>
            <a:r>
              <a:rPr lang="en-US" sz="2300" dirty="0">
                <a:latin typeface="Bookman Old Style" panose="02050604050505020204" pitchFamily="18" charset="0"/>
              </a:rPr>
              <a:t> </a:t>
            </a:r>
            <a:r>
              <a:rPr lang="en-US" sz="2300" dirty="0" err="1">
                <a:latin typeface="Bookman Old Style" panose="02050604050505020204" pitchFamily="18" charset="0"/>
              </a:rPr>
              <a:t>atau</a:t>
            </a:r>
            <a:r>
              <a:rPr lang="en-US" sz="2300" dirty="0">
                <a:latin typeface="Bookman Old Style" panose="02050604050505020204" pitchFamily="18" charset="0"/>
              </a:rPr>
              <a:t> </a:t>
            </a:r>
            <a:r>
              <a:rPr lang="en-US" sz="2300" dirty="0" err="1">
                <a:latin typeface="Bookman Old Style" panose="02050604050505020204" pitchFamily="18" charset="0"/>
              </a:rPr>
              <a:t>tidak</a:t>
            </a:r>
            <a:r>
              <a:rPr lang="en-US" sz="2300" dirty="0">
                <a:latin typeface="Bookman Old Style" panose="02050604050505020204" pitchFamily="18" charset="0"/>
              </a:rPr>
              <a:t> </a:t>
            </a:r>
            <a:r>
              <a:rPr lang="en-US" sz="2300" dirty="0" err="1">
                <a:latin typeface="Bookman Old Style" panose="02050604050505020204" pitchFamily="18" charset="0"/>
              </a:rPr>
              <a:t>menyesuaikan</a:t>
            </a:r>
            <a:r>
              <a:rPr lang="en-US" sz="2300" dirty="0">
                <a:latin typeface="Bookman Old Style" panose="02050604050505020204" pitchFamily="18" charset="0"/>
              </a:rPr>
              <a:t> </a:t>
            </a:r>
            <a:r>
              <a:rPr lang="en-US" sz="2300" dirty="0" err="1">
                <a:latin typeface="Bookman Old Style" panose="02050604050505020204" pitchFamily="18" charset="0"/>
              </a:rPr>
              <a:t>dengan</a:t>
            </a:r>
            <a:r>
              <a:rPr lang="en-US" sz="2300" dirty="0">
                <a:latin typeface="Bookman Old Style" panose="02050604050505020204" pitchFamily="18" charset="0"/>
              </a:rPr>
              <a:t> </a:t>
            </a:r>
            <a:r>
              <a:rPr lang="en-US" sz="2300" dirty="0" err="1">
                <a:latin typeface="Bookman Old Style" panose="02050604050505020204" pitchFamily="18" charset="0"/>
              </a:rPr>
              <a:t>apa</a:t>
            </a:r>
            <a:r>
              <a:rPr lang="en-US" sz="2300" dirty="0">
                <a:latin typeface="Bookman Old Style" panose="02050604050505020204" pitchFamily="18" charset="0"/>
              </a:rPr>
              <a:t> yang </a:t>
            </a:r>
            <a:r>
              <a:rPr lang="en-US" sz="2300" dirty="0" err="1">
                <a:latin typeface="Bookman Old Style" panose="02050604050505020204" pitchFamily="18" charset="0"/>
              </a:rPr>
              <a:t>sudah</a:t>
            </a:r>
            <a:r>
              <a:rPr lang="en-US" sz="2300" dirty="0">
                <a:latin typeface="Bookman Old Style" panose="02050604050505020204" pitchFamily="18" charset="0"/>
              </a:rPr>
              <a:t> </a:t>
            </a:r>
            <a:r>
              <a:rPr lang="en-US" sz="2300" dirty="0" err="1">
                <a:latin typeface="Bookman Old Style" panose="02050604050505020204" pitchFamily="18" charset="0"/>
              </a:rPr>
              <a:t>tertuang</a:t>
            </a:r>
            <a:r>
              <a:rPr lang="en-US" sz="2300" dirty="0">
                <a:latin typeface="Bookman Old Style" panose="02050604050505020204" pitchFamily="18" charset="0"/>
              </a:rPr>
              <a:t> di </a:t>
            </a:r>
            <a:r>
              <a:rPr lang="en-US" sz="2300" dirty="0" err="1">
                <a:latin typeface="Bookman Old Style" panose="02050604050505020204" pitchFamily="18" charset="0"/>
              </a:rPr>
              <a:t>dalam</a:t>
            </a:r>
            <a:r>
              <a:rPr lang="en-US" sz="2300" dirty="0">
                <a:latin typeface="Bookman Old Style" panose="02050604050505020204" pitchFamily="18" charset="0"/>
              </a:rPr>
              <a:t> RPJMD Kota </a:t>
            </a:r>
            <a:r>
              <a:rPr lang="en-US" sz="2300" dirty="0" err="1">
                <a:latin typeface="Bookman Old Style" panose="02050604050505020204" pitchFamily="18" charset="0"/>
              </a:rPr>
              <a:t>Salatiga</a:t>
            </a:r>
            <a:r>
              <a:rPr lang="en-US" sz="2300" dirty="0">
                <a:latin typeface="Bookman Old Style" panose="02050604050505020204" pitchFamily="18" charset="0"/>
              </a:rPr>
              <a:t>.</a:t>
            </a:r>
          </a:p>
        </p:txBody>
      </p:sp>
    </p:spTree>
    <p:extLst>
      <p:ext uri="{BB962C8B-B14F-4D97-AF65-F5344CB8AC3E}">
        <p14:creationId xmlns:p14="http://schemas.microsoft.com/office/powerpoint/2010/main" val="2967237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979545"/>
            <a:ext cx="11855116" cy="446276"/>
          </a:xfrm>
          <a:prstGeom prst="rect">
            <a:avLst/>
          </a:prstGeom>
          <a:noFill/>
        </p:spPr>
        <p:txBody>
          <a:bodyPr wrap="square">
            <a:spAutoFit/>
          </a:bodyPr>
          <a:lstStyle/>
          <a:p>
            <a:pPr algn="ctr"/>
            <a:r>
              <a:rPr lang="en-US" sz="2300" b="1" dirty="0" err="1">
                <a:latin typeface="Bookman Old Style" panose="02050604050505020204" pitchFamily="18" charset="0"/>
              </a:rPr>
              <a:t>Faktor</a:t>
            </a:r>
            <a:r>
              <a:rPr lang="en-US" sz="2300" b="1" dirty="0">
                <a:latin typeface="Bookman Old Style" panose="02050604050505020204" pitchFamily="18" charset="0"/>
              </a:rPr>
              <a:t> </a:t>
            </a:r>
            <a:r>
              <a:rPr lang="en-US" sz="2300" b="1" dirty="0" err="1">
                <a:latin typeface="Bookman Old Style" panose="02050604050505020204" pitchFamily="18" charset="0"/>
              </a:rPr>
              <a:t>Pendorong</a:t>
            </a:r>
            <a:r>
              <a:rPr lang="en-US" sz="2300" b="1" dirty="0">
                <a:latin typeface="Bookman Old Style" panose="02050604050505020204" pitchFamily="18" charset="0"/>
              </a:rPr>
              <a:t> </a:t>
            </a:r>
            <a:r>
              <a:rPr lang="en-US" sz="2300" b="1" dirty="0" err="1">
                <a:latin typeface="Bookman Old Style" panose="02050604050505020204" pitchFamily="18" charset="0"/>
              </a:rPr>
              <a:t>Inovasi</a:t>
            </a:r>
            <a:r>
              <a:rPr lang="en-US" sz="2300" b="1" dirty="0">
                <a:latin typeface="Bookman Old Style" panose="02050604050505020204" pitchFamily="18" charset="0"/>
              </a:rPr>
              <a:t> Daerah</a:t>
            </a:r>
          </a:p>
        </p:txBody>
      </p:sp>
      <p:sp>
        <p:nvSpPr>
          <p:cNvPr id="3" name="TextBox 2">
            <a:extLst>
              <a:ext uri="{FF2B5EF4-FFF2-40B4-BE49-F238E27FC236}">
                <a16:creationId xmlns:a16="http://schemas.microsoft.com/office/drawing/2014/main" id="{5DDF291D-4CF5-FC39-9C12-6A59109C00F8}"/>
              </a:ext>
            </a:extLst>
          </p:cNvPr>
          <p:cNvSpPr txBox="1"/>
          <p:nvPr/>
        </p:nvSpPr>
        <p:spPr>
          <a:xfrm>
            <a:off x="168441" y="1442206"/>
            <a:ext cx="11855116" cy="5401479"/>
          </a:xfrm>
          <a:prstGeom prst="rect">
            <a:avLst/>
          </a:prstGeom>
          <a:noFill/>
        </p:spPr>
        <p:txBody>
          <a:bodyPr wrap="square">
            <a:spAutoFit/>
          </a:bodyPr>
          <a:lstStyle/>
          <a:p>
            <a:pPr marL="457200" indent="-457200" algn="just">
              <a:buFont typeface="+mj-lt"/>
              <a:buAutoNum type="arabicPeriod"/>
            </a:pPr>
            <a:r>
              <a:rPr lang="en-US" sz="2300" b="1" dirty="0" err="1">
                <a:latin typeface="Bookman Old Style" panose="02050604050505020204" pitchFamily="18" charset="0"/>
              </a:rPr>
              <a:t>Faktor</a:t>
            </a:r>
            <a:r>
              <a:rPr lang="en-US" sz="2300" b="1" dirty="0">
                <a:latin typeface="Bookman Old Style" panose="02050604050505020204" pitchFamily="18" charset="0"/>
              </a:rPr>
              <a:t> </a:t>
            </a:r>
            <a:r>
              <a:rPr lang="en-US" sz="2300" b="1" dirty="0" err="1">
                <a:latin typeface="Bookman Old Style" panose="02050604050505020204" pitchFamily="18" charset="0"/>
              </a:rPr>
              <a:t>pendorong</a:t>
            </a:r>
            <a:r>
              <a:rPr lang="en-US" sz="2300" b="1" dirty="0">
                <a:latin typeface="Bookman Old Style" panose="02050604050505020204" pitchFamily="18" charset="0"/>
              </a:rPr>
              <a:t> </a:t>
            </a:r>
            <a:r>
              <a:rPr lang="en-US" sz="2300" b="1" dirty="0" err="1">
                <a:latin typeface="Bookman Old Style" panose="02050604050505020204" pitchFamily="18" charset="0"/>
              </a:rPr>
              <a:t>inovasi</a:t>
            </a:r>
            <a:r>
              <a:rPr lang="en-US" sz="2300" b="1" dirty="0">
                <a:latin typeface="Bookman Old Style" panose="02050604050505020204" pitchFamily="18" charset="0"/>
              </a:rPr>
              <a:t> </a:t>
            </a:r>
            <a:r>
              <a:rPr lang="en-US" sz="2300" b="1" dirty="0" err="1">
                <a:latin typeface="Bookman Old Style" panose="02050604050505020204" pitchFamily="18" charset="0"/>
              </a:rPr>
              <a:t>daerah</a:t>
            </a:r>
            <a:r>
              <a:rPr lang="en-US" sz="2300" b="1" dirty="0">
                <a:latin typeface="Bookman Old Style" panose="02050604050505020204" pitchFamily="18" charset="0"/>
              </a:rPr>
              <a:t> di Kota </a:t>
            </a:r>
            <a:r>
              <a:rPr lang="en-US" sz="2300" b="1" dirty="0" err="1">
                <a:latin typeface="Bookman Old Style" panose="02050604050505020204" pitchFamily="18" charset="0"/>
              </a:rPr>
              <a:t>Salatiga</a:t>
            </a:r>
            <a:r>
              <a:rPr lang="en-US" sz="2300" b="1" dirty="0">
                <a:latin typeface="Bookman Old Style" panose="02050604050505020204" pitchFamily="18" charset="0"/>
              </a:rPr>
              <a:t> yang </a:t>
            </a:r>
            <a:r>
              <a:rPr lang="en-US" sz="2300" b="1" dirty="0" err="1">
                <a:latin typeface="Bookman Old Style" panose="02050604050505020204" pitchFamily="18" charset="0"/>
              </a:rPr>
              <a:t>pertama</a:t>
            </a:r>
            <a:r>
              <a:rPr lang="en-US" sz="2300" b="1" dirty="0">
                <a:latin typeface="Bookman Old Style" panose="02050604050505020204" pitchFamily="18" charset="0"/>
              </a:rPr>
              <a:t> </a:t>
            </a:r>
            <a:r>
              <a:rPr lang="en-US" sz="2300" b="1" dirty="0" err="1">
                <a:latin typeface="Bookman Old Style" panose="02050604050505020204" pitchFamily="18" charset="0"/>
              </a:rPr>
              <a:t>meliputi</a:t>
            </a:r>
            <a:r>
              <a:rPr lang="en-US" sz="2300" b="1" dirty="0">
                <a:latin typeface="Bookman Old Style" panose="02050604050505020204" pitchFamily="18" charset="0"/>
              </a:rPr>
              <a:t> </a:t>
            </a:r>
            <a:r>
              <a:rPr lang="en-US" sz="2300" b="1" dirty="0" err="1">
                <a:latin typeface="Bookman Old Style" panose="02050604050505020204" pitchFamily="18" charset="0"/>
              </a:rPr>
              <a:t>Pokja</a:t>
            </a:r>
            <a:r>
              <a:rPr lang="en-US" sz="2300" b="1" dirty="0">
                <a:latin typeface="Bookman Old Style" panose="02050604050505020204" pitchFamily="18" charset="0"/>
              </a:rPr>
              <a:t> </a:t>
            </a:r>
            <a:r>
              <a:rPr lang="en-US" sz="2300" b="1" dirty="0" err="1">
                <a:latin typeface="Bookman Old Style" panose="02050604050505020204" pitchFamily="18" charset="0"/>
              </a:rPr>
              <a:t>SIDa</a:t>
            </a:r>
            <a:r>
              <a:rPr lang="en-US" sz="2300" b="1" dirty="0">
                <a:latin typeface="Bookman Old Style" panose="02050604050505020204" pitchFamily="18" charset="0"/>
              </a:rPr>
              <a:t> (</a:t>
            </a:r>
            <a:r>
              <a:rPr lang="en-US" sz="2300" b="1" dirty="0" err="1">
                <a:latin typeface="Bookman Old Style" panose="02050604050505020204" pitchFamily="18" charset="0"/>
              </a:rPr>
              <a:t>Kelompok</a:t>
            </a:r>
            <a:r>
              <a:rPr lang="en-US" sz="2300" b="1" dirty="0">
                <a:latin typeface="Bookman Old Style" panose="02050604050505020204" pitchFamily="18" charset="0"/>
              </a:rPr>
              <a:t> </a:t>
            </a:r>
            <a:r>
              <a:rPr lang="en-US" sz="2300" b="1" dirty="0" err="1">
                <a:latin typeface="Bookman Old Style" panose="02050604050505020204" pitchFamily="18" charset="0"/>
              </a:rPr>
              <a:t>Kerja</a:t>
            </a:r>
            <a:r>
              <a:rPr lang="en-US" sz="2300" b="1" dirty="0">
                <a:latin typeface="Bookman Old Style" panose="02050604050505020204" pitchFamily="18" charset="0"/>
              </a:rPr>
              <a:t> </a:t>
            </a:r>
            <a:r>
              <a:rPr lang="en-US" sz="2300" b="1" dirty="0" err="1">
                <a:latin typeface="Bookman Old Style" panose="02050604050505020204" pitchFamily="18" charset="0"/>
              </a:rPr>
              <a:t>Sistem</a:t>
            </a:r>
            <a:r>
              <a:rPr lang="en-US" sz="2300" b="1" dirty="0">
                <a:latin typeface="Bookman Old Style" panose="02050604050505020204" pitchFamily="18" charset="0"/>
              </a:rPr>
              <a:t> </a:t>
            </a:r>
            <a:r>
              <a:rPr lang="en-US" sz="2300" b="1" dirty="0" err="1">
                <a:latin typeface="Bookman Old Style" panose="02050604050505020204" pitchFamily="18" charset="0"/>
              </a:rPr>
              <a:t>Inovasi</a:t>
            </a:r>
            <a:r>
              <a:rPr lang="en-US" sz="2300" b="1" dirty="0">
                <a:latin typeface="Bookman Old Style" panose="02050604050505020204" pitchFamily="18" charset="0"/>
              </a:rPr>
              <a:t> Daerah)</a:t>
            </a:r>
          </a:p>
          <a:p>
            <a:pPr algn="just"/>
            <a:r>
              <a:rPr lang="en-US" sz="2300" b="1" dirty="0">
                <a:latin typeface="Bookman Old Style" panose="02050604050505020204" pitchFamily="18" charset="0"/>
              </a:rPr>
              <a:t>	</a:t>
            </a:r>
            <a:r>
              <a:rPr lang="en-US" sz="2300" dirty="0" err="1">
                <a:latin typeface="Bookman Old Style" panose="02050604050505020204" pitchFamily="18" charset="0"/>
              </a:rPr>
              <a:t>Yakni</a:t>
            </a:r>
            <a:r>
              <a:rPr lang="en-US" sz="2300" dirty="0">
                <a:latin typeface="Bookman Old Style" panose="02050604050505020204" pitchFamily="18" charset="0"/>
              </a:rPr>
              <a:t> </a:t>
            </a:r>
            <a:r>
              <a:rPr lang="en-US" sz="2300" dirty="0" err="1">
                <a:latin typeface="Bookman Old Style" panose="02050604050505020204" pitchFamily="18" charset="0"/>
              </a:rPr>
              <a:t>kelompok</a:t>
            </a:r>
            <a:r>
              <a:rPr lang="en-US" sz="2300" dirty="0">
                <a:latin typeface="Bookman Old Style" panose="02050604050505020204" pitchFamily="18" charset="0"/>
              </a:rPr>
              <a:t> </a:t>
            </a:r>
            <a:r>
              <a:rPr lang="en-US" sz="2300" dirty="0" err="1">
                <a:latin typeface="Bookman Old Style" panose="02050604050505020204" pitchFamily="18" charset="0"/>
              </a:rPr>
              <a:t>kerja</a:t>
            </a:r>
            <a:r>
              <a:rPr lang="en-US" sz="2300" dirty="0">
                <a:latin typeface="Bookman Old Style" panose="02050604050505020204" pitchFamily="18" charset="0"/>
              </a:rPr>
              <a:t> yang </a:t>
            </a:r>
            <a:r>
              <a:rPr lang="en-US" sz="2300" dirty="0" err="1">
                <a:latin typeface="Bookman Old Style" panose="02050604050505020204" pitchFamily="18" charset="0"/>
              </a:rPr>
              <a:t>mengatur</a:t>
            </a:r>
            <a:r>
              <a:rPr lang="en-US" sz="2300" dirty="0">
                <a:latin typeface="Bookman Old Style" panose="02050604050505020204" pitchFamily="18" charset="0"/>
              </a:rPr>
              <a:t> </a:t>
            </a:r>
            <a:r>
              <a:rPr lang="en-US" sz="2300" dirty="0" err="1">
                <a:latin typeface="Bookman Old Style" panose="02050604050505020204" pitchFamily="18" charset="0"/>
              </a:rPr>
              <a:t>keseluruhan</a:t>
            </a:r>
            <a:r>
              <a:rPr lang="en-US" sz="2300" dirty="0">
                <a:latin typeface="Bookman Old Style" panose="02050604050505020204" pitchFamily="18" charset="0"/>
              </a:rPr>
              <a:t> proses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satu</a:t>
            </a:r>
            <a:r>
              <a:rPr lang="en-US" sz="2300" dirty="0">
                <a:latin typeface="Bookman Old Style" panose="02050604050505020204" pitchFamily="18" charset="0"/>
              </a:rPr>
              <a:t> </a:t>
            </a:r>
            <a:r>
              <a:rPr lang="en-US" sz="2300" dirty="0" err="1">
                <a:latin typeface="Bookman Old Style" panose="02050604050505020204" pitchFamily="18" charset="0"/>
              </a:rPr>
              <a:t>sistem</a:t>
            </a:r>
            <a:r>
              <a:rPr lang="en-US" sz="2300" dirty="0">
                <a:latin typeface="Bookman Old Style" panose="02050604050505020204" pitchFamily="18" charset="0"/>
              </a:rPr>
              <a:t> </a:t>
            </a:r>
            <a:r>
              <a:rPr lang="en-US" sz="2300" dirty="0" err="1">
                <a:latin typeface="Bookman Old Style" panose="02050604050505020204" pitchFamily="18" charset="0"/>
              </a:rPr>
              <a:t>untuk</a:t>
            </a:r>
            <a:r>
              <a:rPr lang="en-US" sz="2300" dirty="0">
                <a:latin typeface="Bookman Old Style" panose="02050604050505020204" pitchFamily="18" charset="0"/>
              </a:rPr>
              <a:t> </a:t>
            </a:r>
            <a:r>
              <a:rPr lang="en-US" sz="2300" dirty="0" err="1">
                <a:latin typeface="Bookman Old Style" panose="02050604050505020204" pitchFamily="18" charset="0"/>
              </a:rPr>
              <a:t>menumbuh</a:t>
            </a:r>
            <a:r>
              <a:rPr lang="en-US" sz="2300" dirty="0">
                <a:latin typeface="Bookman Old Style" panose="02050604050505020204" pitchFamily="18" charset="0"/>
              </a:rPr>
              <a:t> </a:t>
            </a:r>
            <a:r>
              <a:rPr lang="en-US" sz="2300" dirty="0" err="1">
                <a:latin typeface="Bookman Old Style" panose="02050604050505020204" pitchFamily="18" charset="0"/>
              </a:rPr>
              <a:t>kembangkan</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yang </a:t>
            </a:r>
            <a:r>
              <a:rPr lang="en-US" sz="2300" dirty="0" err="1">
                <a:latin typeface="Bookman Old Style" panose="02050604050505020204" pitchFamily="18" charset="0"/>
              </a:rPr>
              <a:t>dilakukan</a:t>
            </a:r>
            <a:r>
              <a:rPr lang="en-US" sz="2300" dirty="0">
                <a:latin typeface="Bookman Old Style" panose="02050604050505020204" pitchFamily="18" charset="0"/>
              </a:rPr>
              <a:t> </a:t>
            </a:r>
            <a:r>
              <a:rPr lang="en-US" sz="2300" dirty="0" err="1">
                <a:latin typeface="Bookman Old Style" panose="02050604050505020204" pitchFamily="18" charset="0"/>
              </a:rPr>
              <a:t>antar</a:t>
            </a:r>
            <a:r>
              <a:rPr lang="en-US" sz="2300" dirty="0">
                <a:latin typeface="Bookman Old Style" panose="02050604050505020204" pitchFamily="18" charset="0"/>
              </a:rPr>
              <a:t> </a:t>
            </a:r>
            <a:r>
              <a:rPr lang="en-US" sz="2300" dirty="0" err="1">
                <a:latin typeface="Bookman Old Style" panose="02050604050505020204" pitchFamily="18" charset="0"/>
              </a:rPr>
              <a:t>institusi</a:t>
            </a:r>
            <a:r>
              <a:rPr lang="en-US" sz="2300" dirty="0">
                <a:latin typeface="Bookman Old Style" panose="02050604050505020204" pitchFamily="18" charset="0"/>
              </a:rPr>
              <a:t> </a:t>
            </a:r>
            <a:r>
              <a:rPr lang="en-US" sz="2300" dirty="0" err="1">
                <a:latin typeface="Bookman Old Style" panose="02050604050505020204" pitchFamily="18" charset="0"/>
              </a:rPr>
              <a:t>pemerintah</a:t>
            </a:r>
            <a:r>
              <a:rPr lang="en-US" sz="2300" dirty="0">
                <a:latin typeface="Bookman Old Style" panose="02050604050505020204" pitchFamily="18" charset="0"/>
              </a:rPr>
              <a:t>, </a:t>
            </a:r>
            <a:r>
              <a:rPr lang="en-US" sz="2300" dirty="0" err="1">
                <a:latin typeface="Bookman Old Style" panose="02050604050505020204" pitchFamily="18" charset="0"/>
              </a:rPr>
              <a:t>pemerintah</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lembaga</a:t>
            </a:r>
            <a:r>
              <a:rPr lang="en-US" sz="2300" dirty="0">
                <a:latin typeface="Bookman Old Style" panose="02050604050505020204" pitchFamily="18" charset="0"/>
              </a:rPr>
              <a:t> </a:t>
            </a:r>
            <a:r>
              <a:rPr lang="en-US" sz="2300" dirty="0" err="1">
                <a:latin typeface="Bookman Old Style" panose="02050604050505020204" pitchFamily="18" charset="0"/>
              </a:rPr>
              <a:t>kelitbangan</a:t>
            </a:r>
            <a:r>
              <a:rPr lang="en-US" sz="2300" dirty="0">
                <a:latin typeface="Bookman Old Style" panose="02050604050505020204" pitchFamily="18" charset="0"/>
              </a:rPr>
              <a:t>, </a:t>
            </a:r>
            <a:r>
              <a:rPr lang="en-US" sz="2300" dirty="0" err="1">
                <a:latin typeface="Bookman Old Style" panose="02050604050505020204" pitchFamily="18" charset="0"/>
              </a:rPr>
              <a:t>lembaga</a:t>
            </a:r>
            <a:r>
              <a:rPr lang="en-US" sz="2300" dirty="0">
                <a:latin typeface="Bookman Old Style" panose="02050604050505020204" pitchFamily="18" charset="0"/>
              </a:rPr>
              <a:t> </a:t>
            </a:r>
            <a:r>
              <a:rPr lang="en-US" sz="2300" dirty="0" err="1">
                <a:latin typeface="Bookman Old Style" panose="02050604050505020204" pitchFamily="18" charset="0"/>
              </a:rPr>
              <a:t>pendidikan</a:t>
            </a:r>
            <a:r>
              <a:rPr lang="en-US" sz="2300" dirty="0">
                <a:latin typeface="Bookman Old Style" panose="02050604050505020204" pitchFamily="18" charset="0"/>
              </a:rPr>
              <a:t>, </a:t>
            </a:r>
            <a:r>
              <a:rPr lang="en-US" sz="2300" dirty="0" err="1">
                <a:latin typeface="Bookman Old Style" panose="02050604050505020204" pitchFamily="18" charset="0"/>
              </a:rPr>
              <a:t>lembaga</a:t>
            </a:r>
            <a:r>
              <a:rPr lang="en-US" sz="2300" dirty="0">
                <a:latin typeface="Bookman Old Style" panose="02050604050505020204" pitchFamily="18" charset="0"/>
              </a:rPr>
              <a:t> </a:t>
            </a:r>
            <a:r>
              <a:rPr lang="en-US" sz="2300" dirty="0" err="1">
                <a:latin typeface="Bookman Old Style" panose="02050604050505020204" pitchFamily="18" charset="0"/>
              </a:rPr>
              <a:t>penunjang</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dunia </a:t>
            </a:r>
            <a:r>
              <a:rPr lang="en-US" sz="2300" dirty="0" err="1">
                <a:latin typeface="Bookman Old Style" panose="02050604050505020204" pitchFamily="18" charset="0"/>
              </a:rPr>
              <a:t>usaha</a:t>
            </a:r>
            <a:r>
              <a:rPr lang="en-US" sz="2300" dirty="0">
                <a:latin typeface="Bookman Old Style" panose="02050604050505020204" pitchFamily="18" charset="0"/>
              </a:rPr>
              <a:t>, dan </a:t>
            </a:r>
            <a:r>
              <a:rPr lang="en-US" sz="2300" dirty="0" err="1">
                <a:latin typeface="Bookman Old Style" panose="02050604050505020204" pitchFamily="18" charset="0"/>
              </a:rPr>
              <a:t>masyarakat</a:t>
            </a:r>
            <a:r>
              <a:rPr lang="en-US" sz="2300" dirty="0">
                <a:latin typeface="Bookman Old Style" panose="02050604050505020204" pitchFamily="18" charset="0"/>
              </a:rPr>
              <a:t> di </a:t>
            </a:r>
            <a:r>
              <a:rPr lang="en-US" sz="2300" dirty="0" err="1">
                <a:latin typeface="Bookman Old Style" panose="02050604050505020204" pitchFamily="18" charset="0"/>
              </a:rPr>
              <a:t>daerah</a:t>
            </a:r>
            <a:r>
              <a:rPr lang="en-US" sz="2300" dirty="0">
                <a:latin typeface="Bookman Old Style" panose="02050604050505020204" pitchFamily="18" charset="0"/>
              </a:rPr>
              <a:t>. </a:t>
            </a:r>
          </a:p>
          <a:p>
            <a:pPr algn="just"/>
            <a:r>
              <a:rPr lang="en-US" sz="2300" dirty="0">
                <a:latin typeface="Bookman Old Style" panose="02050604050505020204" pitchFamily="18" charset="0"/>
              </a:rPr>
              <a:t>	</a:t>
            </a:r>
            <a:r>
              <a:rPr lang="en-US" sz="2300" dirty="0" err="1">
                <a:latin typeface="Bookman Old Style" panose="02050604050505020204" pitchFamily="18" charset="0"/>
              </a:rPr>
              <a:t>Pembentukan</a:t>
            </a:r>
            <a:r>
              <a:rPr lang="en-US" sz="2300" dirty="0">
                <a:latin typeface="Bookman Old Style" panose="02050604050505020204" pitchFamily="18" charset="0"/>
              </a:rPr>
              <a:t>/</a:t>
            </a:r>
            <a:r>
              <a:rPr lang="en-US" sz="2300" dirty="0" err="1">
                <a:latin typeface="Bookman Old Style" panose="02050604050505020204" pitchFamily="18" charset="0"/>
              </a:rPr>
              <a:t>penguatan</a:t>
            </a:r>
            <a:r>
              <a:rPr lang="en-US" sz="2300" dirty="0">
                <a:latin typeface="Bookman Old Style" panose="02050604050505020204" pitchFamily="18" charset="0"/>
              </a:rPr>
              <a:t> Tim </a:t>
            </a:r>
            <a:r>
              <a:rPr lang="en-US" sz="2300" dirty="0" err="1">
                <a:latin typeface="Bookman Old Style" panose="02050604050505020204" pitchFamily="18" charset="0"/>
              </a:rPr>
              <a:t>Koordinasi</a:t>
            </a:r>
            <a:r>
              <a:rPr lang="en-US" sz="2300" dirty="0">
                <a:latin typeface="Bookman Old Style" panose="02050604050505020204" pitchFamily="18" charset="0"/>
              </a:rPr>
              <a:t> </a:t>
            </a:r>
            <a:r>
              <a:rPr lang="en-US" sz="2300" dirty="0" err="1">
                <a:latin typeface="Bookman Old Style" panose="02050604050505020204" pitchFamily="18" charset="0"/>
              </a:rPr>
              <a:t>SIDa</a:t>
            </a:r>
            <a:r>
              <a:rPr lang="en-US" sz="2300" dirty="0">
                <a:latin typeface="Bookman Old Style" panose="02050604050505020204" pitchFamily="18" charset="0"/>
              </a:rPr>
              <a:t>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Melalui</a:t>
            </a:r>
            <a:r>
              <a:rPr lang="en-US" sz="2300" dirty="0">
                <a:latin typeface="Bookman Old Style" panose="02050604050505020204" pitchFamily="18" charset="0"/>
              </a:rPr>
              <a:t> </a:t>
            </a:r>
            <a:r>
              <a:rPr lang="en-US" sz="2300" dirty="0" err="1">
                <a:latin typeface="Bookman Old Style" panose="02050604050505020204" pitchFamily="18" charset="0"/>
              </a:rPr>
              <a:t>kepemimpinan</a:t>
            </a:r>
            <a:r>
              <a:rPr lang="en-US" sz="2300" dirty="0">
                <a:latin typeface="Bookman Old Style" panose="02050604050505020204" pitchFamily="18" charset="0"/>
              </a:rPr>
              <a:t> </a:t>
            </a:r>
            <a:r>
              <a:rPr lang="en-US" sz="2300" dirty="0" err="1">
                <a:latin typeface="Bookman Old Style" panose="02050604050505020204" pitchFamily="18" charset="0"/>
              </a:rPr>
              <a:t>Walikota</a:t>
            </a:r>
            <a:r>
              <a:rPr lang="en-US" sz="2300" dirty="0">
                <a:latin typeface="Bookman Old Style" panose="02050604050505020204" pitchFamily="18" charset="0"/>
              </a:rPr>
              <a:t> </a:t>
            </a:r>
            <a:r>
              <a:rPr lang="en-US" sz="2300" dirty="0" err="1">
                <a:latin typeface="Bookman Old Style" panose="02050604050505020204" pitchFamily="18" charset="0"/>
              </a:rPr>
              <a:t>terpilih</a:t>
            </a:r>
            <a:r>
              <a:rPr lang="en-US" sz="2300" dirty="0">
                <a:latin typeface="Bookman Old Style" panose="02050604050505020204" pitchFamily="18" charset="0"/>
              </a:rPr>
              <a:t> </a:t>
            </a:r>
            <a:r>
              <a:rPr lang="en-US" sz="2300" dirty="0" err="1">
                <a:latin typeface="Bookman Old Style" panose="02050604050505020204" pitchFamily="18" charset="0"/>
              </a:rPr>
              <a:t>periode</a:t>
            </a:r>
            <a:r>
              <a:rPr lang="en-US" sz="2300" dirty="0">
                <a:latin typeface="Bookman Old Style" panose="02050604050505020204" pitchFamily="18" charset="0"/>
              </a:rPr>
              <a:t> 2017-2022 Tim </a:t>
            </a:r>
            <a:r>
              <a:rPr lang="en-US" sz="2300" dirty="0" err="1">
                <a:latin typeface="Bookman Old Style" panose="02050604050505020204" pitchFamily="18" charset="0"/>
              </a:rPr>
              <a:t>Koordinasi</a:t>
            </a:r>
            <a:r>
              <a:rPr lang="en-US" sz="2300" dirty="0">
                <a:latin typeface="Bookman Old Style" panose="02050604050505020204" pitchFamily="18" charset="0"/>
              </a:rPr>
              <a:t> dan </a:t>
            </a:r>
            <a:r>
              <a:rPr lang="en-US" sz="2300" dirty="0" err="1">
                <a:latin typeface="Bookman Old Style" panose="02050604050505020204" pitchFamily="18" charset="0"/>
              </a:rPr>
              <a:t>Pokja</a:t>
            </a:r>
            <a:r>
              <a:rPr lang="en-US" sz="2300" dirty="0">
                <a:latin typeface="Bookman Old Style" panose="02050604050505020204" pitchFamily="18" charset="0"/>
              </a:rPr>
              <a:t> </a:t>
            </a:r>
            <a:r>
              <a:rPr lang="en-US" sz="2300" dirty="0" err="1">
                <a:latin typeface="Bookman Old Style" panose="02050604050505020204" pitchFamily="18" charset="0"/>
              </a:rPr>
              <a:t>SIDa</a:t>
            </a:r>
            <a:r>
              <a:rPr lang="en-US" sz="2300" dirty="0">
                <a:latin typeface="Bookman Old Style" panose="02050604050505020204" pitchFamily="18" charset="0"/>
              </a:rPr>
              <a:t> </a:t>
            </a:r>
            <a:r>
              <a:rPr lang="en-US" sz="2300" dirty="0" err="1">
                <a:latin typeface="Bookman Old Style" panose="02050604050505020204" pitchFamily="18" charset="0"/>
              </a:rPr>
              <a:t>dibentuk</a:t>
            </a:r>
            <a:r>
              <a:rPr lang="en-US" sz="2300" dirty="0">
                <a:latin typeface="Bookman Old Style" panose="02050604050505020204" pitchFamily="18" charset="0"/>
              </a:rPr>
              <a:t> </a:t>
            </a:r>
            <a:r>
              <a:rPr lang="en-US" sz="2300" dirty="0" err="1">
                <a:latin typeface="Bookman Old Style" panose="02050604050505020204" pitchFamily="18" charset="0"/>
              </a:rPr>
              <a:t>dengan</a:t>
            </a:r>
            <a:r>
              <a:rPr lang="en-US" sz="2300" dirty="0">
                <a:latin typeface="Bookman Old Style" panose="02050604050505020204" pitchFamily="18" charset="0"/>
              </a:rPr>
              <a:t> SK </a:t>
            </a:r>
            <a:r>
              <a:rPr lang="en-US" sz="2300" dirty="0" err="1">
                <a:latin typeface="Bookman Old Style" panose="02050604050505020204" pitchFamily="18" charset="0"/>
              </a:rPr>
              <a:t>Walikota</a:t>
            </a:r>
            <a:r>
              <a:rPr lang="en-US" sz="2300" dirty="0">
                <a:latin typeface="Bookman Old Style" panose="02050604050505020204" pitchFamily="18" charset="0"/>
              </a:rPr>
              <a:t> No. 050-05/405/2017 </a:t>
            </a:r>
            <a:r>
              <a:rPr lang="en-US" sz="2300" dirty="0" err="1">
                <a:latin typeface="Bookman Old Style" panose="02050604050505020204" pitchFamily="18" charset="0"/>
              </a:rPr>
              <a:t>tanggal</a:t>
            </a:r>
            <a:r>
              <a:rPr lang="en-US" sz="2300" dirty="0">
                <a:latin typeface="Bookman Old Style" panose="02050604050505020204" pitchFamily="18" charset="0"/>
              </a:rPr>
              <a:t> 11 Juli 2017 yang </a:t>
            </a:r>
            <a:r>
              <a:rPr lang="en-US" sz="2300" dirty="0" err="1">
                <a:latin typeface="Bookman Old Style" panose="02050604050505020204" pitchFamily="18" charset="0"/>
              </a:rPr>
              <a:t>dilanjutkan</a:t>
            </a:r>
            <a:r>
              <a:rPr lang="en-US" sz="2300" dirty="0">
                <a:latin typeface="Bookman Old Style" panose="02050604050505020204" pitchFamily="18" charset="0"/>
              </a:rPr>
              <a:t> </a:t>
            </a:r>
            <a:r>
              <a:rPr lang="en-US" sz="2300" dirty="0" err="1">
                <a:latin typeface="Bookman Old Style" panose="02050604050505020204" pitchFamily="18" charset="0"/>
              </a:rPr>
              <a:t>dengan</a:t>
            </a:r>
            <a:r>
              <a:rPr lang="en-US" sz="2300" dirty="0">
                <a:latin typeface="Bookman Old Style" panose="02050604050505020204" pitchFamily="18" charset="0"/>
              </a:rPr>
              <a:t> </a:t>
            </a:r>
            <a:r>
              <a:rPr lang="en-US" sz="2300" dirty="0" err="1">
                <a:latin typeface="Bookman Old Style" panose="02050604050505020204" pitchFamily="18" charset="0"/>
              </a:rPr>
              <a:t>penyelenggaraan</a:t>
            </a:r>
            <a:r>
              <a:rPr lang="en-US" sz="2300" dirty="0">
                <a:latin typeface="Bookman Old Style" panose="02050604050505020204" pitchFamily="18" charset="0"/>
              </a:rPr>
              <a:t> </a:t>
            </a:r>
            <a:r>
              <a:rPr lang="en-US" sz="2300" dirty="0" err="1">
                <a:latin typeface="Bookman Old Style" panose="02050604050505020204" pitchFamily="18" charset="0"/>
              </a:rPr>
              <a:t>sidang</a:t>
            </a:r>
            <a:r>
              <a:rPr lang="en-US" sz="2300" dirty="0">
                <a:latin typeface="Bookman Old Style" panose="02050604050505020204" pitchFamily="18" charset="0"/>
              </a:rPr>
              <a:t> </a:t>
            </a:r>
            <a:r>
              <a:rPr lang="en-US" sz="2300" dirty="0" err="1">
                <a:latin typeface="Bookman Old Style" panose="02050604050505020204" pitchFamily="18" charset="0"/>
              </a:rPr>
              <a:t>paripurna</a:t>
            </a:r>
            <a:r>
              <a:rPr lang="en-US" sz="2300" dirty="0">
                <a:latin typeface="Bookman Old Style" panose="02050604050505020204" pitchFamily="18" charset="0"/>
              </a:rPr>
              <a:t> yang </a:t>
            </a:r>
            <a:r>
              <a:rPr lang="en-US" sz="2300" dirty="0" err="1">
                <a:latin typeface="Bookman Old Style" panose="02050604050505020204" pitchFamily="18" charset="0"/>
              </a:rPr>
              <a:t>menghasilkan</a:t>
            </a:r>
            <a:r>
              <a:rPr lang="en-US" sz="2300" dirty="0">
                <a:latin typeface="Bookman Old Style" panose="02050604050505020204" pitchFamily="18" charset="0"/>
              </a:rPr>
              <a:t> </a:t>
            </a:r>
            <a:r>
              <a:rPr lang="en-US" sz="2300" dirty="0" err="1">
                <a:latin typeface="Bookman Old Style" panose="02050604050505020204" pitchFamily="18" charset="0"/>
              </a:rPr>
              <a:t>beberapa</a:t>
            </a:r>
            <a:r>
              <a:rPr lang="en-US" sz="2300" dirty="0">
                <a:latin typeface="Bookman Old Style" panose="02050604050505020204" pitchFamily="18" charset="0"/>
              </a:rPr>
              <a:t> </a:t>
            </a:r>
            <a:r>
              <a:rPr lang="en-US" sz="2300" dirty="0" err="1">
                <a:latin typeface="Bookman Old Style" panose="02050604050505020204" pitchFamily="18" charset="0"/>
              </a:rPr>
              <a:t>keputusan</a:t>
            </a:r>
            <a:r>
              <a:rPr lang="en-US" sz="2300" dirty="0">
                <a:latin typeface="Bookman Old Style" panose="02050604050505020204" pitchFamily="18" charset="0"/>
              </a:rPr>
              <a:t> </a:t>
            </a:r>
            <a:r>
              <a:rPr lang="en-US" sz="2300" dirty="0" err="1">
                <a:latin typeface="Bookman Old Style" panose="02050604050505020204" pitchFamily="18" charset="0"/>
              </a:rPr>
              <a:t>diantaranya</a:t>
            </a:r>
            <a:r>
              <a:rPr lang="en-US" sz="2300" dirty="0">
                <a:latin typeface="Bookman Old Style" panose="02050604050505020204" pitchFamily="18" charset="0"/>
              </a:rPr>
              <a:t>: a. </a:t>
            </a:r>
            <a:r>
              <a:rPr lang="en-US" sz="2300" dirty="0" err="1">
                <a:latin typeface="Bookman Old Style" panose="02050604050505020204" pitchFamily="18" charset="0"/>
              </a:rPr>
              <a:t>Menetapkan</a:t>
            </a:r>
            <a:r>
              <a:rPr lang="en-US" sz="2300" dirty="0">
                <a:latin typeface="Bookman Old Style" panose="02050604050505020204" pitchFamily="18" charset="0"/>
              </a:rPr>
              <a:t> </a:t>
            </a:r>
            <a:r>
              <a:rPr lang="en-US" sz="2300" dirty="0" err="1">
                <a:latin typeface="Bookman Old Style" panose="02050604050505020204" pitchFamily="18" charset="0"/>
              </a:rPr>
              <a:t>tema</a:t>
            </a:r>
            <a:r>
              <a:rPr lang="en-US" sz="2300" dirty="0">
                <a:latin typeface="Bookman Old Style" panose="02050604050505020204" pitchFamily="18" charset="0"/>
              </a:rPr>
              <a:t> </a:t>
            </a:r>
            <a:r>
              <a:rPr lang="en-US" sz="2300" dirty="0" err="1">
                <a:latin typeface="Bookman Old Style" panose="02050604050505020204" pitchFamily="18" charset="0"/>
              </a:rPr>
              <a:t>Penguatan</a:t>
            </a:r>
            <a:r>
              <a:rPr lang="en-US" sz="2300" dirty="0">
                <a:latin typeface="Bookman Old Style" panose="02050604050505020204" pitchFamily="18" charset="0"/>
              </a:rPr>
              <a:t> </a:t>
            </a:r>
            <a:r>
              <a:rPr lang="en-US" sz="2300" dirty="0" err="1">
                <a:latin typeface="Bookman Old Style" panose="02050604050505020204" pitchFamily="18" charset="0"/>
              </a:rPr>
              <a:t>SIDa</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mempercepat</a:t>
            </a:r>
            <a:r>
              <a:rPr lang="en-US" sz="2300" dirty="0">
                <a:latin typeface="Bookman Old Style" panose="02050604050505020204" pitchFamily="18" charset="0"/>
              </a:rPr>
              <a:t> </a:t>
            </a:r>
            <a:r>
              <a:rPr lang="en-US" sz="2300" dirty="0" err="1">
                <a:latin typeface="Bookman Old Style" panose="02050604050505020204" pitchFamily="18" charset="0"/>
              </a:rPr>
              <a:t>pembangunan</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dan b. </a:t>
            </a:r>
            <a:r>
              <a:rPr lang="en-US" sz="2300" dirty="0" err="1">
                <a:latin typeface="Bookman Old Style" panose="02050604050505020204" pitchFamily="18" charset="0"/>
              </a:rPr>
              <a:t>Penyusunan</a:t>
            </a:r>
            <a:r>
              <a:rPr lang="en-US" sz="2300" dirty="0">
                <a:latin typeface="Bookman Old Style" panose="02050604050505020204" pitchFamily="18" charset="0"/>
              </a:rPr>
              <a:t> </a:t>
            </a:r>
            <a:r>
              <a:rPr lang="en-US" sz="2300" dirty="0" err="1">
                <a:latin typeface="Bookman Old Style" panose="02050604050505020204" pitchFamily="18" charset="0"/>
              </a:rPr>
              <a:t>dokumen</a:t>
            </a:r>
            <a:r>
              <a:rPr lang="en-US" sz="2300" dirty="0">
                <a:latin typeface="Bookman Old Style" panose="02050604050505020204" pitchFamily="18" charset="0"/>
              </a:rPr>
              <a:t> roadmap </a:t>
            </a:r>
            <a:r>
              <a:rPr lang="en-US" sz="2300" dirty="0" err="1">
                <a:latin typeface="Bookman Old Style" panose="02050604050505020204" pitchFamily="18" charset="0"/>
              </a:rPr>
              <a:t>SIDa</a:t>
            </a:r>
            <a:r>
              <a:rPr lang="en-US" sz="2300" dirty="0">
                <a:latin typeface="Bookman Old Style" panose="02050604050505020204" pitchFamily="18" charset="0"/>
              </a:rPr>
              <a:t> </a:t>
            </a:r>
            <a:r>
              <a:rPr lang="en-US" sz="2300" dirty="0" err="1">
                <a:latin typeface="Bookman Old Style" panose="02050604050505020204" pitchFamily="18" charset="0"/>
              </a:rPr>
              <a:t>serta</a:t>
            </a:r>
            <a:r>
              <a:rPr lang="en-US" sz="2300" dirty="0">
                <a:latin typeface="Bookman Old Style" panose="02050604050505020204" pitchFamily="18" charset="0"/>
              </a:rPr>
              <a:t> </a:t>
            </a:r>
            <a:r>
              <a:rPr lang="en-US" sz="2300" dirty="0" err="1">
                <a:latin typeface="Bookman Old Style" panose="02050604050505020204" pitchFamily="18" charset="0"/>
              </a:rPr>
              <a:t>mengintegrasikan</a:t>
            </a:r>
            <a:r>
              <a:rPr lang="en-US" sz="2300" dirty="0">
                <a:latin typeface="Bookman Old Style" panose="02050604050505020204" pitchFamily="18" charset="0"/>
              </a:rPr>
              <a:t> </a:t>
            </a:r>
            <a:r>
              <a:rPr lang="en-US" sz="2300" dirty="0" err="1">
                <a:latin typeface="Bookman Old Style" panose="02050604050505020204" pitchFamily="18" charset="0"/>
              </a:rPr>
              <a:t>kedalam</a:t>
            </a:r>
            <a:r>
              <a:rPr lang="en-US" sz="2300" dirty="0">
                <a:latin typeface="Bookman Old Style" panose="02050604050505020204" pitchFamily="18" charset="0"/>
              </a:rPr>
              <a:t> </a:t>
            </a:r>
            <a:r>
              <a:rPr lang="en-US" sz="2300" dirty="0" err="1">
                <a:latin typeface="Bookman Old Style" panose="02050604050505020204" pitchFamily="18" charset="0"/>
              </a:rPr>
              <a:t>dokumen</a:t>
            </a:r>
            <a:r>
              <a:rPr lang="en-US" sz="2300" dirty="0">
                <a:latin typeface="Bookman Old Style" panose="02050604050505020204" pitchFamily="18" charset="0"/>
              </a:rPr>
              <a:t> RPJMD Kota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periode</a:t>
            </a:r>
            <a:r>
              <a:rPr lang="en-US" sz="2300" dirty="0">
                <a:latin typeface="Bookman Old Style" panose="02050604050505020204" pitchFamily="18" charset="0"/>
              </a:rPr>
              <a:t> 2017-2022</a:t>
            </a:r>
          </a:p>
          <a:p>
            <a:pPr algn="just"/>
            <a:endParaRPr lang="en-US" sz="2300" b="1" dirty="0">
              <a:latin typeface="Bookman Old Style" panose="02050604050505020204" pitchFamily="18" charset="0"/>
            </a:endParaRPr>
          </a:p>
        </p:txBody>
      </p:sp>
    </p:spTree>
    <p:extLst>
      <p:ext uri="{BB962C8B-B14F-4D97-AF65-F5344CB8AC3E}">
        <p14:creationId xmlns:p14="http://schemas.microsoft.com/office/powerpoint/2010/main" val="318249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3" name="TextBox 2">
            <a:extLst>
              <a:ext uri="{FF2B5EF4-FFF2-40B4-BE49-F238E27FC236}">
                <a16:creationId xmlns:a16="http://schemas.microsoft.com/office/drawing/2014/main" id="{5DDF291D-4CF5-FC39-9C12-6A59109C00F8}"/>
              </a:ext>
            </a:extLst>
          </p:cNvPr>
          <p:cNvSpPr txBox="1"/>
          <p:nvPr/>
        </p:nvSpPr>
        <p:spPr>
          <a:xfrm>
            <a:off x="168441" y="1503630"/>
            <a:ext cx="11855116" cy="3985706"/>
          </a:xfrm>
          <a:prstGeom prst="rect">
            <a:avLst/>
          </a:prstGeom>
          <a:noFill/>
        </p:spPr>
        <p:txBody>
          <a:bodyPr wrap="square">
            <a:spAutoFit/>
          </a:bodyPr>
          <a:lstStyle/>
          <a:p>
            <a:pPr algn="just"/>
            <a:r>
              <a:rPr lang="en-US" sz="2300" b="1" dirty="0">
                <a:latin typeface="Bookman Old Style" panose="02050604050505020204" pitchFamily="18" charset="0"/>
              </a:rPr>
              <a:t>	</a:t>
            </a:r>
            <a:r>
              <a:rPr lang="en-US" sz="2300" dirty="0" err="1">
                <a:latin typeface="Bookman Old Style" panose="02050604050505020204" pitchFamily="18" charset="0"/>
              </a:rPr>
              <a:t>Maka</a:t>
            </a:r>
            <a:r>
              <a:rPr lang="en-US" sz="2300" dirty="0">
                <a:latin typeface="Bookman Old Style" panose="02050604050505020204" pitchFamily="18" charset="0"/>
              </a:rPr>
              <a:t> </a:t>
            </a:r>
            <a:r>
              <a:rPr lang="en-US" sz="2300" dirty="0" err="1">
                <a:latin typeface="Bookman Old Style" panose="02050604050505020204" pitchFamily="18" charset="0"/>
              </a:rPr>
              <a:t>dari</a:t>
            </a:r>
            <a:r>
              <a:rPr lang="en-US" sz="2300" dirty="0">
                <a:latin typeface="Bookman Old Style" panose="02050604050505020204" pitchFamily="18" charset="0"/>
              </a:rPr>
              <a:t> </a:t>
            </a:r>
            <a:r>
              <a:rPr lang="en-US" sz="2300" dirty="0" err="1">
                <a:latin typeface="Bookman Old Style" panose="02050604050505020204" pitchFamily="18" charset="0"/>
              </a:rPr>
              <a:t>itu</a:t>
            </a:r>
            <a:r>
              <a:rPr lang="en-US" sz="2300" dirty="0">
                <a:latin typeface="Bookman Old Style" panose="02050604050505020204" pitchFamily="18" charset="0"/>
              </a:rPr>
              <a:t>, </a:t>
            </a:r>
            <a:r>
              <a:rPr lang="en-US" sz="2300" dirty="0" err="1">
                <a:latin typeface="Bookman Old Style" panose="02050604050505020204" pitchFamily="18" charset="0"/>
              </a:rPr>
              <a:t>diperlukannya</a:t>
            </a:r>
            <a:r>
              <a:rPr lang="en-US" sz="2300" dirty="0">
                <a:latin typeface="Bookman Old Style" panose="02050604050505020204" pitchFamily="18" charset="0"/>
              </a:rPr>
              <a:t> </a:t>
            </a:r>
            <a:r>
              <a:rPr lang="en-US" sz="2300" dirty="0" err="1">
                <a:latin typeface="Bookman Old Style" panose="02050604050505020204" pitchFamily="18" charset="0"/>
              </a:rPr>
              <a:t>pembaharuan</a:t>
            </a:r>
            <a:r>
              <a:rPr lang="en-US" sz="2300" dirty="0">
                <a:latin typeface="Bookman Old Style" panose="02050604050505020204" pitchFamily="18" charset="0"/>
              </a:rPr>
              <a:t> roadmap </a:t>
            </a:r>
            <a:r>
              <a:rPr lang="en-US" sz="2300" dirty="0" err="1">
                <a:latin typeface="Bookman Old Style" panose="02050604050505020204" pitchFamily="18" charset="0"/>
              </a:rPr>
              <a:t>SIDa</a:t>
            </a:r>
            <a:r>
              <a:rPr lang="en-US" sz="2300" dirty="0">
                <a:latin typeface="Bookman Old Style" panose="02050604050505020204" pitchFamily="18" charset="0"/>
              </a:rPr>
              <a:t>, agar </a:t>
            </a:r>
            <a:r>
              <a:rPr lang="en-US" sz="2300" dirty="0" err="1">
                <a:latin typeface="Bookman Old Style" panose="02050604050505020204" pitchFamily="18" charset="0"/>
              </a:rPr>
              <a:t>semakin</a:t>
            </a:r>
            <a:r>
              <a:rPr lang="en-US" sz="2300" dirty="0">
                <a:latin typeface="Bookman Old Style" panose="02050604050505020204" pitchFamily="18" charset="0"/>
              </a:rPr>
              <a:t> </a:t>
            </a:r>
            <a:r>
              <a:rPr lang="en-US" sz="2300" dirty="0" err="1">
                <a:latin typeface="Bookman Old Style" panose="02050604050505020204" pitchFamily="18" charset="0"/>
              </a:rPr>
              <a:t>selaras</a:t>
            </a:r>
            <a:r>
              <a:rPr lang="en-US" sz="2300" dirty="0">
                <a:latin typeface="Bookman Old Style" panose="02050604050505020204" pitchFamily="18" charset="0"/>
              </a:rPr>
              <a:t> </a:t>
            </a:r>
            <a:r>
              <a:rPr lang="en-US" sz="2300" dirty="0" err="1">
                <a:latin typeface="Bookman Old Style" panose="02050604050505020204" pitchFamily="18" charset="0"/>
              </a:rPr>
              <a:t>dengan</a:t>
            </a:r>
            <a:r>
              <a:rPr lang="en-US" sz="2300" dirty="0">
                <a:latin typeface="Bookman Old Style" panose="02050604050505020204" pitchFamily="18" charset="0"/>
              </a:rPr>
              <a:t> </a:t>
            </a:r>
            <a:r>
              <a:rPr lang="en-US" sz="2300" dirty="0" err="1">
                <a:latin typeface="Bookman Old Style" panose="02050604050505020204" pitchFamily="18" charset="0"/>
              </a:rPr>
              <a:t>perkembangan</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terutama</a:t>
            </a:r>
            <a:r>
              <a:rPr lang="en-US" sz="2300" dirty="0">
                <a:latin typeface="Bookman Old Style" panose="02050604050505020204" pitchFamily="18" charset="0"/>
              </a:rPr>
              <a:t> yang </a:t>
            </a:r>
            <a:r>
              <a:rPr lang="en-US" sz="2300" dirty="0" err="1">
                <a:latin typeface="Bookman Old Style" panose="02050604050505020204" pitchFamily="18" charset="0"/>
              </a:rPr>
              <a:t>tertuang</a:t>
            </a:r>
            <a:r>
              <a:rPr lang="en-US" sz="2300" dirty="0">
                <a:latin typeface="Bookman Old Style" panose="02050604050505020204" pitchFamily="18" charset="0"/>
              </a:rPr>
              <a:t> di </a:t>
            </a:r>
            <a:r>
              <a:rPr lang="en-US" sz="2300" dirty="0" err="1">
                <a:latin typeface="Bookman Old Style" panose="02050604050505020204" pitchFamily="18" charset="0"/>
              </a:rPr>
              <a:t>dalam</a:t>
            </a:r>
            <a:r>
              <a:rPr lang="en-US" sz="2300" dirty="0">
                <a:latin typeface="Bookman Old Style" panose="02050604050505020204" pitchFamily="18" charset="0"/>
              </a:rPr>
              <a:t> RPJMD Kota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Selain</a:t>
            </a:r>
            <a:r>
              <a:rPr lang="en-US" sz="2300" dirty="0">
                <a:latin typeface="Bookman Old Style" panose="02050604050505020204" pitchFamily="18" charset="0"/>
              </a:rPr>
              <a:t> </a:t>
            </a:r>
            <a:r>
              <a:rPr lang="en-US" sz="2300" dirty="0" err="1">
                <a:latin typeface="Bookman Old Style" panose="02050604050505020204" pitchFamily="18" charset="0"/>
              </a:rPr>
              <a:t>itu</a:t>
            </a:r>
            <a:r>
              <a:rPr lang="en-US" sz="2300" dirty="0">
                <a:latin typeface="Bookman Old Style" panose="02050604050505020204" pitchFamily="18" charset="0"/>
              </a:rPr>
              <a:t>, </a:t>
            </a:r>
            <a:r>
              <a:rPr lang="en-US" sz="2300" dirty="0" err="1">
                <a:latin typeface="Bookman Old Style" panose="02050604050505020204" pitchFamily="18" charset="0"/>
              </a:rPr>
              <a:t>perlu</a:t>
            </a:r>
            <a:r>
              <a:rPr lang="en-US" sz="2300" dirty="0">
                <a:latin typeface="Bookman Old Style" panose="02050604050505020204" pitchFamily="18" charset="0"/>
              </a:rPr>
              <a:t> </a:t>
            </a:r>
            <a:r>
              <a:rPr lang="en-US" sz="2300" dirty="0" err="1">
                <a:latin typeface="Bookman Old Style" panose="02050604050505020204" pitchFamily="18" charset="0"/>
              </a:rPr>
              <a:t>disusunnya</a:t>
            </a:r>
            <a:r>
              <a:rPr lang="en-US" sz="2300" dirty="0">
                <a:latin typeface="Bookman Old Style" panose="02050604050505020204" pitchFamily="18" charset="0"/>
              </a:rPr>
              <a:t> </a:t>
            </a:r>
            <a:r>
              <a:rPr lang="en-US" sz="2300" dirty="0" err="1">
                <a:latin typeface="Bookman Old Style" panose="02050604050505020204" pitchFamily="18" charset="0"/>
              </a:rPr>
              <a:t>tugas</a:t>
            </a:r>
            <a:r>
              <a:rPr lang="en-US" sz="2300" dirty="0">
                <a:latin typeface="Bookman Old Style" panose="02050604050505020204" pitchFamily="18" charset="0"/>
              </a:rPr>
              <a:t> dan </a:t>
            </a:r>
            <a:r>
              <a:rPr lang="en-US" sz="2300" dirty="0" err="1">
                <a:latin typeface="Bookman Old Style" panose="02050604050505020204" pitchFamily="18" charset="0"/>
              </a:rPr>
              <a:t>wewenang</a:t>
            </a:r>
            <a:r>
              <a:rPr lang="en-US" sz="2300" dirty="0">
                <a:latin typeface="Bookman Old Style" panose="02050604050505020204" pitchFamily="18" charset="0"/>
              </a:rPr>
              <a:t> </a:t>
            </a:r>
            <a:r>
              <a:rPr lang="en-US" sz="2300" dirty="0" err="1">
                <a:latin typeface="Bookman Old Style" panose="02050604050505020204" pitchFamily="18" charset="0"/>
              </a:rPr>
              <a:t>serta</a:t>
            </a:r>
            <a:r>
              <a:rPr lang="en-US" sz="2300" dirty="0">
                <a:latin typeface="Bookman Old Style" panose="02050604050505020204" pitchFamily="18" charset="0"/>
              </a:rPr>
              <a:t> </a:t>
            </a:r>
            <a:r>
              <a:rPr lang="en-US" sz="2300" dirty="0" err="1">
                <a:latin typeface="Bookman Old Style" panose="02050604050505020204" pitchFamily="18" charset="0"/>
              </a:rPr>
              <a:t>hak</a:t>
            </a:r>
            <a:r>
              <a:rPr lang="en-US" sz="2300" dirty="0">
                <a:latin typeface="Bookman Old Style" panose="02050604050505020204" pitchFamily="18" charset="0"/>
              </a:rPr>
              <a:t> dan </a:t>
            </a:r>
            <a:r>
              <a:rPr lang="en-US" sz="2300" dirty="0" err="1">
                <a:latin typeface="Bookman Old Style" panose="02050604050505020204" pitchFamily="18" charset="0"/>
              </a:rPr>
              <a:t>kewajiban</a:t>
            </a:r>
            <a:r>
              <a:rPr lang="en-US" sz="2300" dirty="0">
                <a:latin typeface="Bookman Old Style" panose="02050604050505020204" pitchFamily="18" charset="0"/>
              </a:rPr>
              <a:t> </a:t>
            </a:r>
            <a:r>
              <a:rPr lang="en-US" sz="2300" dirty="0" err="1">
                <a:latin typeface="Bookman Old Style" panose="02050604050505020204" pitchFamily="18" charset="0"/>
              </a:rPr>
              <a:t>dari</a:t>
            </a:r>
            <a:r>
              <a:rPr lang="en-US" sz="2300" dirty="0">
                <a:latin typeface="Bookman Old Style" panose="02050604050505020204" pitchFamily="18" charset="0"/>
              </a:rPr>
              <a:t> Tim </a:t>
            </a:r>
            <a:r>
              <a:rPr lang="en-US" sz="2300" dirty="0" err="1">
                <a:latin typeface="Bookman Old Style" panose="02050604050505020204" pitchFamily="18" charset="0"/>
              </a:rPr>
              <a:t>Koordinasi</a:t>
            </a:r>
            <a:r>
              <a:rPr lang="en-US" sz="2300" dirty="0">
                <a:latin typeface="Bookman Old Style" panose="02050604050505020204" pitchFamily="18" charset="0"/>
              </a:rPr>
              <a:t> dan </a:t>
            </a:r>
            <a:r>
              <a:rPr lang="en-US" sz="2300" dirty="0" err="1">
                <a:latin typeface="Bookman Old Style" panose="02050604050505020204" pitchFamily="18" charset="0"/>
              </a:rPr>
              <a:t>Pokja</a:t>
            </a:r>
            <a:r>
              <a:rPr lang="en-US" sz="2300" dirty="0">
                <a:latin typeface="Bookman Old Style" panose="02050604050505020204" pitchFamily="18" charset="0"/>
              </a:rPr>
              <a:t> </a:t>
            </a:r>
            <a:r>
              <a:rPr lang="en-US" sz="2300" dirty="0" err="1">
                <a:latin typeface="Bookman Old Style" panose="02050604050505020204" pitchFamily="18" charset="0"/>
              </a:rPr>
              <a:t>SiDa</a:t>
            </a:r>
            <a:r>
              <a:rPr lang="en-US" sz="2300" dirty="0">
                <a:latin typeface="Bookman Old Style" panose="02050604050505020204" pitchFamily="18" charset="0"/>
              </a:rPr>
              <a:t>. Agar Tim </a:t>
            </a:r>
            <a:r>
              <a:rPr lang="en-US" sz="2300" dirty="0" err="1">
                <a:latin typeface="Bookman Old Style" panose="02050604050505020204" pitchFamily="18" charset="0"/>
              </a:rPr>
              <a:t>Koordinasi</a:t>
            </a:r>
            <a:r>
              <a:rPr lang="en-US" sz="2300" dirty="0">
                <a:latin typeface="Bookman Old Style" panose="02050604050505020204" pitchFamily="18" charset="0"/>
              </a:rPr>
              <a:t> dan </a:t>
            </a:r>
            <a:r>
              <a:rPr lang="en-US" sz="2300" dirty="0" err="1">
                <a:latin typeface="Bookman Old Style" panose="02050604050505020204" pitchFamily="18" charset="0"/>
              </a:rPr>
              <a:t>Pokja</a:t>
            </a:r>
            <a:r>
              <a:rPr lang="en-US" sz="2300" dirty="0">
                <a:latin typeface="Bookman Old Style" panose="02050604050505020204" pitchFamily="18" charset="0"/>
              </a:rPr>
              <a:t> </a:t>
            </a:r>
            <a:r>
              <a:rPr lang="en-US" sz="2300" dirty="0" err="1">
                <a:latin typeface="Bookman Old Style" panose="02050604050505020204" pitchFamily="18" charset="0"/>
              </a:rPr>
              <a:t>SiDa</a:t>
            </a:r>
            <a:r>
              <a:rPr lang="en-US" sz="2300" dirty="0">
                <a:latin typeface="Bookman Old Style" panose="02050604050505020204" pitchFamily="18" charset="0"/>
              </a:rPr>
              <a:t> </a:t>
            </a:r>
            <a:r>
              <a:rPr lang="en-US" sz="2300" dirty="0" err="1">
                <a:latin typeface="Bookman Old Style" panose="02050604050505020204" pitchFamily="18" charset="0"/>
              </a:rPr>
              <a:t>dapat</a:t>
            </a:r>
            <a:r>
              <a:rPr lang="en-US" sz="2300" dirty="0">
                <a:latin typeface="Bookman Old Style" panose="02050604050505020204" pitchFamily="18" charset="0"/>
              </a:rPr>
              <a:t> </a:t>
            </a:r>
            <a:r>
              <a:rPr lang="en-US" sz="2300" dirty="0" err="1">
                <a:latin typeface="Bookman Old Style" panose="02050604050505020204" pitchFamily="18" charset="0"/>
              </a:rPr>
              <a:t>bekerja</a:t>
            </a:r>
            <a:r>
              <a:rPr lang="en-US" sz="2300" dirty="0">
                <a:latin typeface="Bookman Old Style" panose="02050604050505020204" pitchFamily="18" charset="0"/>
              </a:rPr>
              <a:t> </a:t>
            </a:r>
            <a:r>
              <a:rPr lang="en-US" sz="2300" dirty="0" err="1">
                <a:latin typeface="Bookman Old Style" panose="02050604050505020204" pitchFamily="18" charset="0"/>
              </a:rPr>
              <a:t>secara</a:t>
            </a:r>
            <a:r>
              <a:rPr lang="en-US" sz="2300" dirty="0">
                <a:latin typeface="Bookman Old Style" panose="02050604050505020204" pitchFamily="18" charset="0"/>
              </a:rPr>
              <a:t> </a:t>
            </a:r>
            <a:r>
              <a:rPr lang="en-US" sz="2300" dirty="0" err="1">
                <a:latin typeface="Bookman Old Style" panose="02050604050505020204" pitchFamily="18" charset="0"/>
              </a:rPr>
              <a:t>maksimal</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penyelenggaraan</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yang </a:t>
            </a:r>
            <a:r>
              <a:rPr lang="en-US" sz="2300" dirty="0" err="1">
                <a:latin typeface="Bookman Old Style" panose="02050604050505020204" pitchFamily="18" charset="0"/>
              </a:rPr>
              <a:t>baik</a:t>
            </a:r>
            <a:r>
              <a:rPr lang="en-US" sz="2300" dirty="0">
                <a:latin typeface="Bookman Old Style" panose="02050604050505020204" pitchFamily="18" charset="0"/>
              </a:rPr>
              <a:t> dan </a:t>
            </a:r>
            <a:r>
              <a:rPr lang="en-US" sz="2300" dirty="0" err="1">
                <a:latin typeface="Bookman Old Style" panose="02050604050505020204" pitchFamily="18" charset="0"/>
              </a:rPr>
              <a:t>lancar</a:t>
            </a:r>
            <a:r>
              <a:rPr lang="en-US" sz="2300" dirty="0">
                <a:latin typeface="Bookman Old Style" panose="02050604050505020204" pitchFamily="18" charset="0"/>
              </a:rPr>
              <a:t>, </a:t>
            </a:r>
            <a:r>
              <a:rPr lang="en-US" sz="2300" dirty="0" err="1">
                <a:latin typeface="Bookman Old Style" panose="02050604050505020204" pitchFamily="18" charset="0"/>
              </a:rPr>
              <a:t>diperlukan</a:t>
            </a:r>
            <a:r>
              <a:rPr lang="en-US" sz="2300" dirty="0">
                <a:latin typeface="Bookman Old Style" panose="02050604050505020204" pitchFamily="18" charset="0"/>
              </a:rPr>
              <a:t> juga Tim </a:t>
            </a:r>
            <a:r>
              <a:rPr lang="en-US" sz="2300" dirty="0" err="1">
                <a:latin typeface="Bookman Old Style" panose="02050604050505020204" pitchFamily="18" charset="0"/>
              </a:rPr>
              <a:t>Koordinasi</a:t>
            </a:r>
            <a:r>
              <a:rPr lang="en-US" sz="2300" dirty="0">
                <a:latin typeface="Bookman Old Style" panose="02050604050505020204" pitchFamily="18" charset="0"/>
              </a:rPr>
              <a:t> dan </a:t>
            </a:r>
            <a:r>
              <a:rPr lang="en-US" sz="2300" dirty="0" err="1">
                <a:latin typeface="Bookman Old Style" panose="02050604050505020204" pitchFamily="18" charset="0"/>
              </a:rPr>
              <a:t>Pokja</a:t>
            </a:r>
            <a:r>
              <a:rPr lang="en-US" sz="2300" dirty="0">
                <a:latin typeface="Bookman Old Style" panose="02050604050505020204" pitchFamily="18" charset="0"/>
              </a:rPr>
              <a:t> </a:t>
            </a:r>
            <a:r>
              <a:rPr lang="en-US" sz="2300" dirty="0" err="1">
                <a:latin typeface="Bookman Old Style" panose="02050604050505020204" pitchFamily="18" charset="0"/>
              </a:rPr>
              <a:t>SiDa</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rangka</a:t>
            </a:r>
            <a:r>
              <a:rPr lang="en-US" sz="2300" dirty="0">
                <a:latin typeface="Bookman Old Style" panose="02050604050505020204" pitchFamily="18" charset="0"/>
              </a:rPr>
              <a:t> </a:t>
            </a:r>
            <a:r>
              <a:rPr lang="en-US" sz="2300" dirty="0" err="1">
                <a:latin typeface="Bookman Old Style" panose="02050604050505020204" pitchFamily="18" charset="0"/>
              </a:rPr>
              <a:t>mengatur</a:t>
            </a:r>
            <a:r>
              <a:rPr lang="en-US" sz="2300" dirty="0">
                <a:latin typeface="Bookman Old Style" panose="02050604050505020204" pitchFamily="18" charset="0"/>
              </a:rPr>
              <a:t> </a:t>
            </a:r>
            <a:r>
              <a:rPr lang="en-US" sz="2300" dirty="0" err="1">
                <a:latin typeface="Bookman Old Style" panose="02050604050505020204" pitchFamily="18" charset="0"/>
              </a:rPr>
              <a:t>keseluruhan</a:t>
            </a:r>
            <a:r>
              <a:rPr lang="en-US" sz="2300" dirty="0">
                <a:latin typeface="Bookman Old Style" panose="02050604050505020204" pitchFamily="18" charset="0"/>
              </a:rPr>
              <a:t> proses </a:t>
            </a:r>
            <a:r>
              <a:rPr lang="en-US" sz="2300" dirty="0" err="1">
                <a:latin typeface="Bookman Old Style" panose="02050604050505020204" pitchFamily="18" charset="0"/>
              </a:rPr>
              <a:t>untuk</a:t>
            </a:r>
            <a:r>
              <a:rPr lang="en-US" sz="2300" dirty="0">
                <a:latin typeface="Bookman Old Style" panose="02050604050505020204" pitchFamily="18" charset="0"/>
              </a:rPr>
              <a:t> </a:t>
            </a:r>
            <a:r>
              <a:rPr lang="en-US" sz="2300" dirty="0" err="1">
                <a:latin typeface="Bookman Old Style" panose="02050604050505020204" pitchFamily="18" charset="0"/>
              </a:rPr>
              <a:t>menumbuh</a:t>
            </a:r>
            <a:r>
              <a:rPr lang="en-US" sz="2300" dirty="0">
                <a:latin typeface="Bookman Old Style" panose="02050604050505020204" pitchFamily="18" charset="0"/>
              </a:rPr>
              <a:t> </a:t>
            </a:r>
            <a:r>
              <a:rPr lang="en-US" sz="2300" dirty="0" err="1">
                <a:latin typeface="Bookman Old Style" panose="02050604050505020204" pitchFamily="18" charset="0"/>
              </a:rPr>
              <a:t>kembangkan</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yang </a:t>
            </a:r>
            <a:r>
              <a:rPr lang="en-US" sz="2300" dirty="0" err="1">
                <a:latin typeface="Bookman Old Style" panose="02050604050505020204" pitchFamily="18" charset="0"/>
              </a:rPr>
              <a:t>dilakukan</a:t>
            </a:r>
            <a:r>
              <a:rPr lang="en-US" sz="2300" dirty="0">
                <a:latin typeface="Bookman Old Style" panose="02050604050505020204" pitchFamily="18" charset="0"/>
              </a:rPr>
              <a:t> </a:t>
            </a:r>
            <a:r>
              <a:rPr lang="en-US" sz="2300" dirty="0" err="1">
                <a:latin typeface="Bookman Old Style" panose="02050604050505020204" pitchFamily="18" charset="0"/>
              </a:rPr>
              <a:t>antar</a:t>
            </a:r>
            <a:r>
              <a:rPr lang="en-US" sz="2300" dirty="0">
                <a:latin typeface="Bookman Old Style" panose="02050604050505020204" pitchFamily="18" charset="0"/>
              </a:rPr>
              <a:t> </a:t>
            </a:r>
            <a:r>
              <a:rPr lang="en-US" sz="2300" dirty="0" err="1">
                <a:latin typeface="Bookman Old Style" panose="02050604050505020204" pitchFamily="18" charset="0"/>
              </a:rPr>
              <a:t>institusi</a:t>
            </a:r>
            <a:r>
              <a:rPr lang="en-US" sz="2300" dirty="0">
                <a:latin typeface="Bookman Old Style" panose="02050604050505020204" pitchFamily="18" charset="0"/>
              </a:rPr>
              <a:t> </a:t>
            </a:r>
            <a:r>
              <a:rPr lang="en-US" sz="2300" dirty="0" err="1">
                <a:latin typeface="Bookman Old Style" panose="02050604050505020204" pitchFamily="18" charset="0"/>
              </a:rPr>
              <a:t>pemerintah</a:t>
            </a:r>
            <a:r>
              <a:rPr lang="en-US" sz="2300" dirty="0">
                <a:latin typeface="Bookman Old Style" panose="02050604050505020204" pitchFamily="18" charset="0"/>
              </a:rPr>
              <a:t>, </a:t>
            </a:r>
            <a:r>
              <a:rPr lang="en-US" sz="2300" dirty="0" err="1">
                <a:latin typeface="Bookman Old Style" panose="02050604050505020204" pitchFamily="18" charset="0"/>
              </a:rPr>
              <a:t>pemerintah</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lembaga</a:t>
            </a:r>
            <a:r>
              <a:rPr lang="en-US" sz="2300" dirty="0">
                <a:latin typeface="Bookman Old Style" panose="02050604050505020204" pitchFamily="18" charset="0"/>
              </a:rPr>
              <a:t> </a:t>
            </a:r>
            <a:r>
              <a:rPr lang="en-US" sz="2300" dirty="0" err="1">
                <a:latin typeface="Bookman Old Style" panose="02050604050505020204" pitchFamily="18" charset="0"/>
              </a:rPr>
              <a:t>kelitbangan</a:t>
            </a:r>
            <a:r>
              <a:rPr lang="en-US" sz="2300" dirty="0">
                <a:latin typeface="Bookman Old Style" panose="02050604050505020204" pitchFamily="18" charset="0"/>
              </a:rPr>
              <a:t>, </a:t>
            </a:r>
            <a:r>
              <a:rPr lang="en-US" sz="2300" dirty="0" err="1">
                <a:latin typeface="Bookman Old Style" panose="02050604050505020204" pitchFamily="18" charset="0"/>
              </a:rPr>
              <a:t>lembaga</a:t>
            </a:r>
            <a:r>
              <a:rPr lang="en-US" sz="2300" dirty="0">
                <a:latin typeface="Bookman Old Style" panose="02050604050505020204" pitchFamily="18" charset="0"/>
              </a:rPr>
              <a:t> </a:t>
            </a:r>
            <a:r>
              <a:rPr lang="en-US" sz="2300" dirty="0" err="1">
                <a:latin typeface="Bookman Old Style" panose="02050604050505020204" pitchFamily="18" charset="0"/>
              </a:rPr>
              <a:t>pendidikan</a:t>
            </a:r>
            <a:r>
              <a:rPr lang="en-US" sz="2300" dirty="0">
                <a:latin typeface="Bookman Old Style" panose="02050604050505020204" pitchFamily="18" charset="0"/>
              </a:rPr>
              <a:t>, </a:t>
            </a:r>
            <a:r>
              <a:rPr lang="en-US" sz="2300" dirty="0" err="1">
                <a:latin typeface="Bookman Old Style" panose="02050604050505020204" pitchFamily="18" charset="0"/>
              </a:rPr>
              <a:t>lembaga</a:t>
            </a:r>
            <a:r>
              <a:rPr lang="en-US" sz="2300" dirty="0">
                <a:latin typeface="Bookman Old Style" panose="02050604050505020204" pitchFamily="18" charset="0"/>
              </a:rPr>
              <a:t> </a:t>
            </a:r>
            <a:r>
              <a:rPr lang="en-US" sz="2300" dirty="0" err="1">
                <a:latin typeface="Bookman Old Style" panose="02050604050505020204" pitchFamily="18" charset="0"/>
              </a:rPr>
              <a:t>penunjang</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dunia </a:t>
            </a:r>
            <a:r>
              <a:rPr lang="en-US" sz="2300" dirty="0" err="1">
                <a:latin typeface="Bookman Old Style" panose="02050604050505020204" pitchFamily="18" charset="0"/>
              </a:rPr>
              <a:t>usaha</a:t>
            </a:r>
            <a:r>
              <a:rPr lang="en-US" sz="2300" dirty="0">
                <a:latin typeface="Bookman Old Style" panose="02050604050505020204" pitchFamily="18" charset="0"/>
              </a:rPr>
              <a:t>, dan </a:t>
            </a:r>
            <a:r>
              <a:rPr lang="en-US" sz="2300" dirty="0" err="1">
                <a:latin typeface="Bookman Old Style" panose="02050604050505020204" pitchFamily="18" charset="0"/>
              </a:rPr>
              <a:t>masyarakat</a:t>
            </a:r>
            <a:r>
              <a:rPr lang="en-US" sz="2300" dirty="0">
                <a:latin typeface="Bookman Old Style" panose="02050604050505020204" pitchFamily="18" charset="0"/>
              </a:rPr>
              <a:t> di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Supaya</a:t>
            </a:r>
            <a:r>
              <a:rPr lang="en-US" sz="2300" dirty="0">
                <a:latin typeface="Bookman Old Style" panose="02050604050505020204" pitchFamily="18" charset="0"/>
              </a:rPr>
              <a:t> </a:t>
            </a:r>
            <a:r>
              <a:rPr lang="en-US" sz="2300" dirty="0" err="1">
                <a:latin typeface="Bookman Old Style" panose="02050604050505020204" pitchFamily="18" charset="0"/>
              </a:rPr>
              <a:t>penyelenggaraan</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di </a:t>
            </a:r>
            <a:r>
              <a:rPr lang="en-US" sz="2300" dirty="0" err="1">
                <a:latin typeface="Bookman Old Style" panose="02050604050505020204" pitchFamily="18" charset="0"/>
              </a:rPr>
              <a:t>daerah</a:t>
            </a:r>
            <a:r>
              <a:rPr lang="en-US" sz="2300" dirty="0">
                <a:latin typeface="Bookman Old Style" panose="02050604050505020204" pitchFamily="18" charset="0"/>
              </a:rPr>
              <a:t> Kota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semakin</a:t>
            </a:r>
            <a:r>
              <a:rPr lang="en-US" sz="2300" dirty="0">
                <a:latin typeface="Bookman Old Style" panose="02050604050505020204" pitchFamily="18" charset="0"/>
              </a:rPr>
              <a:t> </a:t>
            </a:r>
            <a:r>
              <a:rPr lang="en-US" sz="2300" dirty="0" err="1">
                <a:latin typeface="Bookman Old Style" panose="02050604050505020204" pitchFamily="18" charset="0"/>
              </a:rPr>
              <a:t>teratur</a:t>
            </a:r>
            <a:r>
              <a:rPr lang="en-US" sz="2300" dirty="0">
                <a:latin typeface="Bookman Old Style" panose="02050604050505020204" pitchFamily="18" charset="0"/>
              </a:rPr>
              <a:t>, </a:t>
            </a:r>
            <a:r>
              <a:rPr lang="en-US" sz="2300" dirty="0" err="1">
                <a:latin typeface="Bookman Old Style" panose="02050604050505020204" pitchFamily="18" charset="0"/>
              </a:rPr>
              <a:t>kuat</a:t>
            </a:r>
            <a:r>
              <a:rPr lang="en-US" sz="2300" dirty="0">
                <a:latin typeface="Bookman Old Style" panose="02050604050505020204" pitchFamily="18" charset="0"/>
              </a:rPr>
              <a:t> dan </a:t>
            </a:r>
            <a:r>
              <a:rPr lang="en-US" sz="2300" dirty="0" err="1">
                <a:latin typeface="Bookman Old Style" panose="02050604050505020204" pitchFamily="18" charset="0"/>
              </a:rPr>
              <a:t>maju</a:t>
            </a:r>
            <a:r>
              <a:rPr lang="en-US" sz="2300" dirty="0">
                <a:latin typeface="Bookman Old Style" panose="02050604050505020204" pitchFamily="18" charset="0"/>
              </a:rPr>
              <a:t>.</a:t>
            </a:r>
          </a:p>
        </p:txBody>
      </p:sp>
    </p:spTree>
    <p:extLst>
      <p:ext uri="{BB962C8B-B14F-4D97-AF65-F5344CB8AC3E}">
        <p14:creationId xmlns:p14="http://schemas.microsoft.com/office/powerpoint/2010/main" val="723798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979545"/>
            <a:ext cx="11855116" cy="446276"/>
          </a:xfrm>
          <a:prstGeom prst="rect">
            <a:avLst/>
          </a:prstGeom>
          <a:noFill/>
        </p:spPr>
        <p:txBody>
          <a:bodyPr wrap="square">
            <a:spAutoFit/>
          </a:bodyPr>
          <a:lstStyle/>
          <a:p>
            <a:pPr algn="ctr"/>
            <a:r>
              <a:rPr lang="en-US" sz="2300" b="1" dirty="0" err="1">
                <a:latin typeface="Bookman Old Style" panose="02050604050505020204" pitchFamily="18" charset="0"/>
              </a:rPr>
              <a:t>Faktor</a:t>
            </a:r>
            <a:r>
              <a:rPr lang="en-US" sz="2300" b="1" dirty="0">
                <a:latin typeface="Bookman Old Style" panose="02050604050505020204" pitchFamily="18" charset="0"/>
              </a:rPr>
              <a:t> </a:t>
            </a:r>
            <a:r>
              <a:rPr lang="en-US" sz="2300" b="1" dirty="0" err="1">
                <a:latin typeface="Bookman Old Style" panose="02050604050505020204" pitchFamily="18" charset="0"/>
              </a:rPr>
              <a:t>Pendorong</a:t>
            </a:r>
            <a:r>
              <a:rPr lang="en-US" sz="2300" b="1" dirty="0">
                <a:latin typeface="Bookman Old Style" panose="02050604050505020204" pitchFamily="18" charset="0"/>
              </a:rPr>
              <a:t> </a:t>
            </a:r>
            <a:r>
              <a:rPr lang="en-US" sz="2300" b="1" dirty="0" err="1">
                <a:latin typeface="Bookman Old Style" panose="02050604050505020204" pitchFamily="18" charset="0"/>
              </a:rPr>
              <a:t>Inovasi</a:t>
            </a:r>
            <a:r>
              <a:rPr lang="en-US" sz="2300" b="1" dirty="0">
                <a:latin typeface="Bookman Old Style" panose="02050604050505020204" pitchFamily="18" charset="0"/>
              </a:rPr>
              <a:t> Daerah</a:t>
            </a:r>
          </a:p>
        </p:txBody>
      </p:sp>
      <p:sp>
        <p:nvSpPr>
          <p:cNvPr id="3" name="TextBox 2">
            <a:extLst>
              <a:ext uri="{FF2B5EF4-FFF2-40B4-BE49-F238E27FC236}">
                <a16:creationId xmlns:a16="http://schemas.microsoft.com/office/drawing/2014/main" id="{5DDF291D-4CF5-FC39-9C12-6A59109C00F8}"/>
              </a:ext>
            </a:extLst>
          </p:cNvPr>
          <p:cNvSpPr txBox="1"/>
          <p:nvPr/>
        </p:nvSpPr>
        <p:spPr>
          <a:xfrm>
            <a:off x="168441" y="1618669"/>
            <a:ext cx="11855116" cy="4339650"/>
          </a:xfrm>
          <a:prstGeom prst="rect">
            <a:avLst/>
          </a:prstGeom>
          <a:noFill/>
        </p:spPr>
        <p:txBody>
          <a:bodyPr wrap="square">
            <a:spAutoFit/>
          </a:bodyPr>
          <a:lstStyle/>
          <a:p>
            <a:pPr marL="457200" indent="-457200" algn="just">
              <a:buFont typeface="+mj-lt"/>
              <a:buAutoNum type="arabicPeriod" startAt="2"/>
            </a:pPr>
            <a:r>
              <a:rPr lang="en-US" sz="2300" b="1" dirty="0" err="1">
                <a:latin typeface="Bookman Old Style" panose="02050604050505020204" pitchFamily="18" charset="0"/>
              </a:rPr>
              <a:t>Faktor</a:t>
            </a:r>
            <a:r>
              <a:rPr lang="en-US" sz="2300" b="1" dirty="0">
                <a:latin typeface="Bookman Old Style" panose="02050604050505020204" pitchFamily="18" charset="0"/>
              </a:rPr>
              <a:t> </a:t>
            </a:r>
            <a:r>
              <a:rPr lang="en-US" sz="2300" b="1" dirty="0" err="1">
                <a:latin typeface="Bookman Old Style" panose="02050604050505020204" pitchFamily="18" charset="0"/>
              </a:rPr>
              <a:t>pendorong</a:t>
            </a:r>
            <a:r>
              <a:rPr lang="en-US" sz="2300" b="1" dirty="0">
                <a:latin typeface="Bookman Old Style" panose="02050604050505020204" pitchFamily="18" charset="0"/>
              </a:rPr>
              <a:t> </a:t>
            </a:r>
            <a:r>
              <a:rPr lang="en-US" sz="2300" b="1" dirty="0" err="1">
                <a:latin typeface="Bookman Old Style" panose="02050604050505020204" pitchFamily="18" charset="0"/>
              </a:rPr>
              <a:t>inovasi</a:t>
            </a:r>
            <a:r>
              <a:rPr lang="en-US" sz="2300" b="1" dirty="0">
                <a:latin typeface="Bookman Old Style" panose="02050604050505020204" pitchFamily="18" charset="0"/>
              </a:rPr>
              <a:t> </a:t>
            </a:r>
            <a:r>
              <a:rPr lang="en-US" sz="2300" b="1" dirty="0" err="1">
                <a:latin typeface="Bookman Old Style" panose="02050604050505020204" pitchFamily="18" charset="0"/>
              </a:rPr>
              <a:t>daerah</a:t>
            </a:r>
            <a:r>
              <a:rPr lang="en-US" sz="2300" b="1" dirty="0">
                <a:latin typeface="Bookman Old Style" panose="02050604050505020204" pitchFamily="18" charset="0"/>
              </a:rPr>
              <a:t> Kota </a:t>
            </a:r>
            <a:r>
              <a:rPr lang="en-US" sz="2300" b="1" dirty="0" err="1">
                <a:latin typeface="Bookman Old Style" panose="02050604050505020204" pitchFamily="18" charset="0"/>
              </a:rPr>
              <a:t>Salatiga</a:t>
            </a:r>
            <a:r>
              <a:rPr lang="en-US" sz="2300" b="1" dirty="0">
                <a:latin typeface="Bookman Old Style" panose="02050604050505020204" pitchFamily="18" charset="0"/>
              </a:rPr>
              <a:t> </a:t>
            </a:r>
            <a:r>
              <a:rPr lang="en-US" sz="2300" b="1" dirty="0" err="1">
                <a:latin typeface="Bookman Old Style" panose="02050604050505020204" pitchFamily="18" charset="0"/>
              </a:rPr>
              <a:t>kedua</a:t>
            </a:r>
            <a:r>
              <a:rPr lang="en-US" sz="2300" b="1" dirty="0">
                <a:latin typeface="Bookman Old Style" panose="02050604050505020204" pitchFamily="18" charset="0"/>
              </a:rPr>
              <a:t>, Dewan </a:t>
            </a:r>
            <a:r>
              <a:rPr lang="en-US" sz="2300" b="1" dirty="0" err="1">
                <a:latin typeface="Bookman Old Style" panose="02050604050505020204" pitchFamily="18" charset="0"/>
              </a:rPr>
              <a:t>Riset</a:t>
            </a:r>
            <a:r>
              <a:rPr lang="en-US" sz="2300" b="1" dirty="0">
                <a:latin typeface="Bookman Old Style" panose="02050604050505020204" pitchFamily="18" charset="0"/>
              </a:rPr>
              <a:t> Daerah dan Dewan Smart City</a:t>
            </a:r>
          </a:p>
          <a:p>
            <a:pPr algn="just"/>
            <a:r>
              <a:rPr lang="en-US" sz="2300" b="1" dirty="0">
                <a:latin typeface="Bookman Old Style" panose="02050604050505020204" pitchFamily="18" charset="0"/>
              </a:rPr>
              <a:t>	</a:t>
            </a:r>
            <a:r>
              <a:rPr lang="en-US" sz="2300" dirty="0">
                <a:latin typeface="Bookman Old Style" panose="02050604050505020204" pitchFamily="18" charset="0"/>
              </a:rPr>
              <a:t>Yang </a:t>
            </a:r>
            <a:r>
              <a:rPr lang="en-US" sz="2300" dirty="0" err="1">
                <a:latin typeface="Bookman Old Style" panose="02050604050505020204" pitchFamily="18" charset="0"/>
              </a:rPr>
              <a:t>bertanggungjawab</a:t>
            </a:r>
            <a:r>
              <a:rPr lang="en-US" sz="2300" dirty="0">
                <a:latin typeface="Bookman Old Style" panose="02050604050505020204" pitchFamily="18" charset="0"/>
              </a:rPr>
              <a:t> agar </a:t>
            </a:r>
            <a:r>
              <a:rPr lang="en-US" sz="2300" dirty="0" err="1">
                <a:latin typeface="Bookman Old Style" panose="02050604050505020204" pitchFamily="18" charset="0"/>
              </a:rPr>
              <a:t>saling</a:t>
            </a:r>
            <a:r>
              <a:rPr lang="en-US" sz="2300" dirty="0">
                <a:latin typeface="Bookman Old Style" panose="02050604050505020204" pitchFamily="18" charset="0"/>
              </a:rPr>
              <a:t> </a:t>
            </a:r>
            <a:r>
              <a:rPr lang="en-US" sz="2300" dirty="0" err="1">
                <a:latin typeface="Bookman Old Style" panose="02050604050505020204" pitchFamily="18" charset="0"/>
              </a:rPr>
              <a:t>membantu</a:t>
            </a:r>
            <a:r>
              <a:rPr lang="en-US" sz="2300" dirty="0">
                <a:latin typeface="Bookman Old Style" panose="02050604050505020204" pitchFamily="18" charset="0"/>
              </a:rPr>
              <a:t> dan </a:t>
            </a:r>
            <a:r>
              <a:rPr lang="en-US" sz="2300" dirty="0" err="1">
                <a:latin typeface="Bookman Old Style" panose="02050604050505020204" pitchFamily="18" charset="0"/>
              </a:rPr>
              <a:t>berkolaborasi</a:t>
            </a:r>
            <a:r>
              <a:rPr lang="en-US" sz="2300" dirty="0">
                <a:latin typeface="Bookman Old Style" panose="02050604050505020204" pitchFamily="18" charset="0"/>
              </a:rPr>
              <a:t> di </a:t>
            </a:r>
            <a:r>
              <a:rPr lang="en-US" sz="2300" dirty="0" err="1">
                <a:latin typeface="Bookman Old Style" panose="02050604050505020204" pitchFamily="18" charset="0"/>
              </a:rPr>
              <a:t>setiap</a:t>
            </a:r>
            <a:r>
              <a:rPr lang="en-US" sz="2300" dirty="0">
                <a:latin typeface="Bookman Old Style" panose="02050604050505020204" pitchFamily="18" charset="0"/>
              </a:rPr>
              <a:t> </a:t>
            </a:r>
            <a:r>
              <a:rPr lang="en-US" sz="2300" dirty="0" err="1">
                <a:latin typeface="Bookman Old Style" panose="02050604050505020204" pitchFamily="18" charset="0"/>
              </a:rPr>
              <a:t>rancangan</a:t>
            </a:r>
            <a:r>
              <a:rPr lang="en-US" sz="2300" dirty="0">
                <a:latin typeface="Bookman Old Style" panose="02050604050505020204" pitchFamily="18" charset="0"/>
              </a:rPr>
              <a:t> Smart City </a:t>
            </a:r>
            <a:r>
              <a:rPr lang="en-US" sz="2300" dirty="0" err="1">
                <a:latin typeface="Bookman Old Style" panose="02050604050505020204" pitchFamily="18" charset="0"/>
              </a:rPr>
              <a:t>terutama</a:t>
            </a:r>
            <a:r>
              <a:rPr lang="en-US" sz="2300" dirty="0">
                <a:latin typeface="Bookman Old Style" panose="02050604050505020204" pitchFamily="18" charset="0"/>
              </a:rPr>
              <a:t> di era digital </a:t>
            </a:r>
            <a:r>
              <a:rPr lang="en-US" sz="2300" dirty="0" err="1">
                <a:latin typeface="Bookman Old Style" panose="02050604050505020204" pitchFamily="18" charset="0"/>
              </a:rPr>
              <a:t>ini</a:t>
            </a:r>
            <a:r>
              <a:rPr lang="en-US" sz="2300" dirty="0">
                <a:latin typeface="Bookman Old Style" panose="02050604050505020204" pitchFamily="18" charset="0"/>
              </a:rPr>
              <a:t>.</a:t>
            </a:r>
          </a:p>
          <a:p>
            <a:pPr algn="just"/>
            <a:r>
              <a:rPr lang="en-US" sz="2300" dirty="0">
                <a:latin typeface="Bookman Old Style" panose="02050604050505020204" pitchFamily="18" charset="0"/>
              </a:rPr>
              <a:t>	</a:t>
            </a:r>
            <a:r>
              <a:rPr lang="en-US" sz="2300" dirty="0" err="1">
                <a:latin typeface="Bookman Old Style" panose="02050604050505020204" pitchFamily="18" charset="0"/>
              </a:rPr>
              <a:t>Sementara</a:t>
            </a:r>
            <a:r>
              <a:rPr lang="en-US" sz="2300" dirty="0">
                <a:latin typeface="Bookman Old Style" panose="02050604050505020204" pitchFamily="18" charset="0"/>
              </a:rPr>
              <a:t> </a:t>
            </a:r>
            <a:r>
              <a:rPr lang="en-US" sz="2300" dirty="0" err="1">
                <a:latin typeface="Bookman Old Style" panose="02050604050505020204" pitchFamily="18" charset="0"/>
              </a:rPr>
              <a:t>itu</a:t>
            </a:r>
            <a:r>
              <a:rPr lang="en-US" sz="2300" dirty="0">
                <a:latin typeface="Bookman Old Style" panose="02050604050505020204" pitchFamily="18" charset="0"/>
              </a:rPr>
              <a:t>, dewan </a:t>
            </a:r>
            <a:r>
              <a:rPr lang="en-US" sz="2300" dirty="0" err="1">
                <a:latin typeface="Bookman Old Style" panose="02050604050505020204" pitchFamily="18" charset="0"/>
              </a:rPr>
              <a:t>riset</a:t>
            </a:r>
            <a:r>
              <a:rPr lang="en-US" sz="2300" dirty="0">
                <a:latin typeface="Bookman Old Style" panose="02050604050505020204" pitchFamily="18" charset="0"/>
              </a:rPr>
              <a:t> dan dewan smart city </a:t>
            </a:r>
            <a:r>
              <a:rPr lang="en-US" sz="2300" dirty="0" err="1">
                <a:latin typeface="Bookman Old Style" panose="02050604050505020204" pitchFamily="18" charset="0"/>
              </a:rPr>
              <a:t>harus</a:t>
            </a:r>
            <a:r>
              <a:rPr lang="en-US" sz="2300" dirty="0">
                <a:latin typeface="Bookman Old Style" panose="02050604050505020204" pitchFamily="18" charset="0"/>
              </a:rPr>
              <a:t> </a:t>
            </a:r>
            <a:r>
              <a:rPr lang="en-US" sz="2300" dirty="0" err="1">
                <a:latin typeface="Bookman Old Style" panose="02050604050505020204" pitchFamily="18" charset="0"/>
              </a:rPr>
              <a:t>tetap</a:t>
            </a:r>
            <a:r>
              <a:rPr lang="en-US" sz="2300" dirty="0">
                <a:latin typeface="Bookman Old Style" panose="02050604050505020204" pitchFamily="18" charset="0"/>
              </a:rPr>
              <a:t> </a:t>
            </a:r>
            <a:r>
              <a:rPr lang="en-US" sz="2300" dirty="0" err="1">
                <a:latin typeface="Bookman Old Style" panose="02050604050505020204" pitchFamily="18" charset="0"/>
              </a:rPr>
              <a:t>berpedoman</a:t>
            </a:r>
            <a:r>
              <a:rPr lang="en-US" sz="2300" dirty="0">
                <a:latin typeface="Bookman Old Style" panose="02050604050505020204" pitchFamily="18" charset="0"/>
              </a:rPr>
              <a:t> pada roadmap </a:t>
            </a:r>
            <a:r>
              <a:rPr lang="en-US" sz="2300" dirty="0" err="1">
                <a:latin typeface="Bookman Old Style" panose="02050604050505020204" pitchFamily="18" charset="0"/>
              </a:rPr>
              <a:t>SIDa</a:t>
            </a:r>
            <a:r>
              <a:rPr lang="en-US" sz="2300" dirty="0">
                <a:latin typeface="Bookman Old Style" panose="02050604050505020204" pitchFamily="18" charset="0"/>
              </a:rPr>
              <a:t> Kota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Dengan</a:t>
            </a:r>
            <a:r>
              <a:rPr lang="en-US" sz="2300" dirty="0">
                <a:latin typeface="Bookman Old Style" panose="02050604050505020204" pitchFamily="18" charset="0"/>
              </a:rPr>
              <a:t> </a:t>
            </a:r>
            <a:r>
              <a:rPr lang="en-US" sz="2300" dirty="0" err="1">
                <a:latin typeface="Bookman Old Style" panose="02050604050505020204" pitchFamily="18" charset="0"/>
              </a:rPr>
              <a:t>merujuk</a:t>
            </a:r>
            <a:r>
              <a:rPr lang="en-US" sz="2300" dirty="0">
                <a:latin typeface="Bookman Old Style" panose="02050604050505020204" pitchFamily="18" charset="0"/>
              </a:rPr>
              <a:t> tri </a:t>
            </a:r>
            <a:r>
              <a:rPr lang="en-US" sz="2300" dirty="0" err="1">
                <a:latin typeface="Bookman Old Style" panose="02050604050505020204" pitchFamily="18" charset="0"/>
              </a:rPr>
              <a:t>fungsi</a:t>
            </a:r>
            <a:r>
              <a:rPr lang="en-US" sz="2300" dirty="0">
                <a:latin typeface="Bookman Old Style" panose="02050604050505020204" pitchFamily="18" charset="0"/>
              </a:rPr>
              <a:t> Kota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sebagai</a:t>
            </a:r>
            <a:r>
              <a:rPr lang="en-US" sz="2300" dirty="0">
                <a:latin typeface="Bookman Old Style" panose="02050604050505020204" pitchFamily="18" charset="0"/>
              </a:rPr>
              <a:t> Kota Pendidikan dan </a:t>
            </a:r>
            <a:r>
              <a:rPr lang="en-US" sz="2300" dirty="0" err="1">
                <a:latin typeface="Bookman Old Style" panose="02050604050505020204" pitchFamily="18" charset="0"/>
              </a:rPr>
              <a:t>Olah</a:t>
            </a:r>
            <a:r>
              <a:rPr lang="en-US" sz="2300" dirty="0">
                <a:latin typeface="Bookman Old Style" panose="02050604050505020204" pitchFamily="18" charset="0"/>
              </a:rPr>
              <a:t> Raga, Kota </a:t>
            </a:r>
            <a:r>
              <a:rPr lang="en-US" sz="2300" dirty="0" err="1">
                <a:latin typeface="Bookman Old Style" panose="02050604050505020204" pitchFamily="18" charset="0"/>
              </a:rPr>
              <a:t>Perdagangan</a:t>
            </a:r>
            <a:r>
              <a:rPr lang="en-US" sz="2300" dirty="0">
                <a:latin typeface="Bookman Old Style" panose="02050604050505020204" pitchFamily="18" charset="0"/>
              </a:rPr>
              <a:t> dan Jasa </a:t>
            </a:r>
            <a:r>
              <a:rPr lang="en-US" sz="2300" dirty="0" err="1">
                <a:latin typeface="Bookman Old Style" panose="02050604050505020204" pitchFamily="18" charset="0"/>
              </a:rPr>
              <a:t>serta</a:t>
            </a:r>
            <a:r>
              <a:rPr lang="en-US" sz="2300" dirty="0">
                <a:latin typeface="Bookman Old Style" panose="02050604050505020204" pitchFamily="18" charset="0"/>
              </a:rPr>
              <a:t> Kota Transit </a:t>
            </a:r>
            <a:r>
              <a:rPr lang="en-US" sz="2300" dirty="0" err="1">
                <a:latin typeface="Bookman Old Style" panose="02050604050505020204" pitchFamily="18" charset="0"/>
              </a:rPr>
              <a:t>Pariwisata</a:t>
            </a:r>
            <a:r>
              <a:rPr lang="en-US" sz="2300" dirty="0">
                <a:latin typeface="Bookman Old Style" panose="02050604050505020204" pitchFamily="18" charset="0"/>
              </a:rPr>
              <a:t> </a:t>
            </a:r>
            <a:r>
              <a:rPr lang="en-US" sz="2300" dirty="0" err="1">
                <a:latin typeface="Bookman Old Style" panose="02050604050505020204" pitchFamily="18" charset="0"/>
              </a:rPr>
              <a:t>dengan</a:t>
            </a:r>
            <a:r>
              <a:rPr lang="en-US" sz="2300" dirty="0">
                <a:latin typeface="Bookman Old Style" panose="02050604050505020204" pitchFamily="18" charset="0"/>
              </a:rPr>
              <a:t> </a:t>
            </a:r>
            <a:r>
              <a:rPr lang="en-US" sz="2300" dirty="0" err="1">
                <a:latin typeface="Bookman Old Style" panose="02050604050505020204" pitchFamily="18" charset="0"/>
              </a:rPr>
              <a:t>semboyan</a:t>
            </a:r>
            <a:r>
              <a:rPr lang="en-US" sz="2300" dirty="0">
                <a:latin typeface="Bookman Old Style" panose="02050604050505020204" pitchFamily="18" charset="0"/>
              </a:rPr>
              <a:t>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hati</a:t>
            </a:r>
            <a:r>
              <a:rPr lang="en-US" sz="2300" dirty="0">
                <a:latin typeface="Bookman Old Style" panose="02050604050505020204" pitchFamily="18" charset="0"/>
              </a:rPr>
              <a:t> </a:t>
            </a:r>
            <a:r>
              <a:rPr lang="en-US" sz="2300" dirty="0" err="1">
                <a:latin typeface="Bookman Old Style" panose="02050604050505020204" pitchFamily="18" charset="0"/>
              </a:rPr>
              <a:t>beriman</a:t>
            </a:r>
            <a:r>
              <a:rPr lang="en-US" sz="2300" dirty="0">
                <a:latin typeface="Bookman Old Style" panose="02050604050505020204" pitchFamily="18" charset="0"/>
              </a:rPr>
              <a:t> yang SMART”. </a:t>
            </a:r>
          </a:p>
          <a:p>
            <a:pPr algn="just"/>
            <a:r>
              <a:rPr lang="en-US" sz="2300" dirty="0">
                <a:latin typeface="Bookman Old Style" panose="02050604050505020204" pitchFamily="18" charset="0"/>
              </a:rPr>
              <a:t>	</a:t>
            </a:r>
            <a:r>
              <a:rPr lang="en-US" sz="2300" dirty="0" err="1">
                <a:latin typeface="Bookman Old Style" panose="02050604050505020204" pitchFamily="18" charset="0"/>
              </a:rPr>
              <a:t>Tantangan</a:t>
            </a:r>
            <a:r>
              <a:rPr lang="en-US" sz="2300" dirty="0">
                <a:latin typeface="Bookman Old Style" panose="02050604050505020204" pitchFamily="18" charset="0"/>
              </a:rPr>
              <a:t> </a:t>
            </a:r>
            <a:r>
              <a:rPr lang="en-US" sz="2300" dirty="0" err="1">
                <a:latin typeface="Bookman Old Style" panose="02050604050505020204" pitchFamily="18" charset="0"/>
              </a:rPr>
              <a:t>utama</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penguatan</a:t>
            </a:r>
            <a:r>
              <a:rPr lang="en-US" sz="2300" dirty="0">
                <a:latin typeface="Bookman Old Style" panose="02050604050505020204" pitchFamily="18" charset="0"/>
              </a:rPr>
              <a:t> roadmap </a:t>
            </a:r>
            <a:r>
              <a:rPr lang="en-US" sz="2300" dirty="0" err="1">
                <a:latin typeface="Bookman Old Style" panose="02050604050505020204" pitchFamily="18" charset="0"/>
              </a:rPr>
              <a:t>SIDa</a:t>
            </a:r>
            <a:r>
              <a:rPr lang="en-US" sz="2300" dirty="0">
                <a:latin typeface="Bookman Old Style" panose="02050604050505020204" pitchFamily="18" charset="0"/>
              </a:rPr>
              <a:t> </a:t>
            </a:r>
            <a:r>
              <a:rPr lang="en-US" sz="2300" dirty="0" err="1">
                <a:latin typeface="Bookman Old Style" panose="02050604050505020204" pitchFamily="18" charset="0"/>
              </a:rPr>
              <a:t>adalah</a:t>
            </a:r>
            <a:r>
              <a:rPr lang="en-US" sz="2300" dirty="0">
                <a:latin typeface="Bookman Old Style" panose="02050604050505020204" pitchFamily="18" charset="0"/>
              </a:rPr>
              <a:t> </a:t>
            </a:r>
            <a:r>
              <a:rPr lang="en-US" sz="2300" dirty="0" err="1">
                <a:latin typeface="Bookman Old Style" panose="02050604050505020204" pitchFamily="18" charset="0"/>
              </a:rPr>
              <a:t>terkait</a:t>
            </a:r>
            <a:r>
              <a:rPr lang="en-US" sz="2300" dirty="0">
                <a:latin typeface="Bookman Old Style" panose="02050604050505020204" pitchFamily="18" charset="0"/>
              </a:rPr>
              <a:t> </a:t>
            </a:r>
            <a:r>
              <a:rPr lang="en-US" sz="2300" dirty="0" err="1">
                <a:latin typeface="Bookman Old Style" panose="02050604050505020204" pitchFamily="18" charset="0"/>
              </a:rPr>
              <a:t>dengan</a:t>
            </a:r>
            <a:r>
              <a:rPr lang="en-US" sz="2300" dirty="0">
                <a:latin typeface="Bookman Old Style" panose="02050604050505020204" pitchFamily="18" charset="0"/>
              </a:rPr>
              <a:t> </a:t>
            </a:r>
            <a:r>
              <a:rPr lang="en-US" sz="2300" dirty="0" err="1">
                <a:latin typeface="Bookman Old Style" panose="02050604050505020204" pitchFamily="18" charset="0"/>
              </a:rPr>
              <a:t>tujuan</a:t>
            </a:r>
            <a:r>
              <a:rPr lang="en-US" sz="2300" dirty="0">
                <a:latin typeface="Bookman Old Style" panose="02050604050505020204" pitchFamily="18" charset="0"/>
              </a:rPr>
              <a:t> </a:t>
            </a:r>
            <a:r>
              <a:rPr lang="en-US" sz="2300" dirty="0" err="1">
                <a:latin typeface="Bookman Old Style" panose="02050604050505020204" pitchFamily="18" charset="0"/>
              </a:rPr>
              <a:t>meningkatkan</a:t>
            </a:r>
            <a:r>
              <a:rPr lang="en-US" sz="2300" dirty="0">
                <a:latin typeface="Bookman Old Style" panose="02050604050505020204" pitchFamily="18" charset="0"/>
              </a:rPr>
              <a:t> </a:t>
            </a:r>
            <a:r>
              <a:rPr lang="en-US" sz="2300" dirty="0" err="1">
                <a:latin typeface="Bookman Old Style" panose="02050604050505020204" pitchFamily="18" charset="0"/>
              </a:rPr>
              <a:t>daya</a:t>
            </a:r>
            <a:r>
              <a:rPr lang="en-US" sz="2300" dirty="0">
                <a:latin typeface="Bookman Old Style" panose="02050604050505020204" pitchFamily="18" charset="0"/>
              </a:rPr>
              <a:t> </a:t>
            </a:r>
            <a:r>
              <a:rPr lang="en-US" sz="2300" dirty="0" err="1">
                <a:latin typeface="Bookman Old Style" panose="02050604050505020204" pitchFamily="18" charset="0"/>
              </a:rPr>
              <a:t>saing</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Percepatan</a:t>
            </a:r>
            <a:r>
              <a:rPr lang="en-US" sz="2300" dirty="0">
                <a:latin typeface="Bookman Old Style" panose="02050604050505020204" pitchFamily="18" charset="0"/>
              </a:rPr>
              <a:t> </a:t>
            </a:r>
            <a:r>
              <a:rPr lang="en-US" sz="2300" dirty="0" err="1">
                <a:latin typeface="Bookman Old Style" panose="02050604050505020204" pitchFamily="18" charset="0"/>
              </a:rPr>
              <a:t>kemandirian</a:t>
            </a:r>
            <a:r>
              <a:rPr lang="en-US" sz="2300" dirty="0">
                <a:latin typeface="Bookman Old Style" panose="02050604050505020204" pitchFamily="18" charset="0"/>
              </a:rPr>
              <a:t> </a:t>
            </a:r>
            <a:r>
              <a:rPr lang="en-US" sz="2300" dirty="0" err="1">
                <a:latin typeface="Bookman Old Style" panose="02050604050505020204" pitchFamily="18" charset="0"/>
              </a:rPr>
              <a:t>ekonomi</a:t>
            </a:r>
            <a:r>
              <a:rPr lang="en-US" sz="2300" dirty="0">
                <a:latin typeface="Bookman Old Style" panose="02050604050505020204" pitchFamily="18" charset="0"/>
              </a:rPr>
              <a:t> dan </a:t>
            </a:r>
            <a:r>
              <a:rPr lang="en-US" sz="2300" dirty="0" err="1">
                <a:latin typeface="Bookman Old Style" panose="02050604050505020204" pitchFamily="18" charset="0"/>
              </a:rPr>
              <a:t>peningkatan</a:t>
            </a:r>
            <a:r>
              <a:rPr lang="en-US" sz="2300" dirty="0">
                <a:latin typeface="Bookman Old Style" panose="02050604050505020204" pitchFamily="18" charset="0"/>
              </a:rPr>
              <a:t> </a:t>
            </a:r>
            <a:r>
              <a:rPr lang="en-US" sz="2300" dirty="0" err="1">
                <a:latin typeface="Bookman Old Style" panose="02050604050505020204" pitchFamily="18" charset="0"/>
              </a:rPr>
              <a:t>daya</a:t>
            </a:r>
            <a:r>
              <a:rPr lang="en-US" sz="2300" dirty="0">
                <a:latin typeface="Bookman Old Style" panose="02050604050505020204" pitchFamily="18" charset="0"/>
              </a:rPr>
              <a:t> </a:t>
            </a:r>
            <a:r>
              <a:rPr lang="en-US" sz="2300" dirty="0" err="1">
                <a:latin typeface="Bookman Old Style" panose="02050604050505020204" pitchFamily="18" charset="0"/>
              </a:rPr>
              <a:t>saing</a:t>
            </a:r>
            <a:r>
              <a:rPr lang="en-US" sz="2300" dirty="0">
                <a:latin typeface="Bookman Old Style" panose="02050604050505020204" pitchFamily="18" charset="0"/>
              </a:rPr>
              <a:t> Kota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tidak</a:t>
            </a:r>
            <a:r>
              <a:rPr lang="en-US" sz="2300" dirty="0">
                <a:latin typeface="Bookman Old Style" panose="02050604050505020204" pitchFamily="18" charset="0"/>
              </a:rPr>
              <a:t> </a:t>
            </a:r>
            <a:r>
              <a:rPr lang="en-US" sz="2300" dirty="0" err="1">
                <a:latin typeface="Bookman Old Style" panose="02050604050505020204" pitchFamily="18" charset="0"/>
              </a:rPr>
              <a:t>mungkin</a:t>
            </a:r>
            <a:r>
              <a:rPr lang="en-US" sz="2300" dirty="0">
                <a:latin typeface="Bookman Old Style" panose="02050604050505020204" pitchFamily="18" charset="0"/>
              </a:rPr>
              <a:t> </a:t>
            </a:r>
            <a:r>
              <a:rPr lang="en-US" sz="2300" dirty="0" err="1">
                <a:latin typeface="Bookman Old Style" panose="02050604050505020204" pitchFamily="18" charset="0"/>
              </a:rPr>
              <a:t>dapat</a:t>
            </a:r>
            <a:r>
              <a:rPr lang="en-US" sz="2300" dirty="0">
                <a:latin typeface="Bookman Old Style" panose="02050604050505020204" pitchFamily="18" charset="0"/>
              </a:rPr>
              <a:t> </a:t>
            </a:r>
            <a:r>
              <a:rPr lang="en-US" sz="2300" dirty="0" err="1">
                <a:latin typeface="Bookman Old Style" panose="02050604050505020204" pitchFamily="18" charset="0"/>
              </a:rPr>
              <a:t>dilakukan</a:t>
            </a:r>
            <a:r>
              <a:rPr lang="en-US" sz="2300" dirty="0">
                <a:latin typeface="Bookman Old Style" panose="02050604050505020204" pitchFamily="18" charset="0"/>
              </a:rPr>
              <a:t> </a:t>
            </a:r>
            <a:r>
              <a:rPr lang="en-US" sz="2300" dirty="0" err="1">
                <a:latin typeface="Bookman Old Style" panose="02050604050505020204" pitchFamily="18" charset="0"/>
              </a:rPr>
              <a:t>dengan</a:t>
            </a:r>
            <a:r>
              <a:rPr lang="en-US" sz="2300" dirty="0">
                <a:latin typeface="Bookman Old Style" panose="02050604050505020204" pitchFamily="18" charset="0"/>
              </a:rPr>
              <a:t> </a:t>
            </a:r>
            <a:r>
              <a:rPr lang="en-US" sz="2300" dirty="0" err="1">
                <a:latin typeface="Bookman Old Style" panose="02050604050505020204" pitchFamily="18" charset="0"/>
              </a:rPr>
              <a:t>cara</a:t>
            </a:r>
            <a:r>
              <a:rPr lang="en-US" sz="2300" dirty="0">
                <a:latin typeface="Bookman Old Style" panose="02050604050505020204" pitchFamily="18" charset="0"/>
              </a:rPr>
              <a:t> </a:t>
            </a:r>
            <a:r>
              <a:rPr lang="en-US" sz="2300" dirty="0" err="1">
                <a:latin typeface="Bookman Old Style" panose="02050604050505020204" pitchFamily="18" charset="0"/>
              </a:rPr>
              <a:t>biasa</a:t>
            </a:r>
            <a:r>
              <a:rPr lang="en-US" sz="2300" dirty="0">
                <a:latin typeface="Bookman Old Style" panose="02050604050505020204" pitchFamily="18" charset="0"/>
              </a:rPr>
              <a:t> </a:t>
            </a:r>
            <a:r>
              <a:rPr lang="en-US" sz="2300" dirty="0" err="1">
                <a:latin typeface="Bookman Old Style" panose="02050604050505020204" pitchFamily="18" charset="0"/>
              </a:rPr>
              <a:t>atau</a:t>
            </a:r>
            <a:r>
              <a:rPr lang="en-US" sz="2300" dirty="0">
                <a:latin typeface="Bookman Old Style" panose="02050604050505020204" pitchFamily="18" charset="0"/>
              </a:rPr>
              <a:t> </a:t>
            </a:r>
            <a:r>
              <a:rPr lang="en-US" sz="2300" i="1" dirty="0">
                <a:latin typeface="Bookman Old Style" panose="02050604050505020204" pitchFamily="18" charset="0"/>
              </a:rPr>
              <a:t>business as usual</a:t>
            </a:r>
            <a:r>
              <a:rPr lang="en-US" sz="2300" dirty="0">
                <a:latin typeface="Bookman Old Style" panose="02050604050505020204" pitchFamily="18" charset="0"/>
              </a:rPr>
              <a:t>. </a:t>
            </a:r>
          </a:p>
        </p:txBody>
      </p:sp>
    </p:spTree>
    <p:extLst>
      <p:ext uri="{BB962C8B-B14F-4D97-AF65-F5344CB8AC3E}">
        <p14:creationId xmlns:p14="http://schemas.microsoft.com/office/powerpoint/2010/main" val="4269904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grpSp>
        <p:nvGrpSpPr>
          <p:cNvPr id="2" name="Group 1">
            <a:extLst>
              <a:ext uri="{FF2B5EF4-FFF2-40B4-BE49-F238E27FC236}">
                <a16:creationId xmlns:a16="http://schemas.microsoft.com/office/drawing/2014/main" id="{F7321739-EB68-8F3F-E3A2-A4DA968165AD}"/>
              </a:ext>
            </a:extLst>
          </p:cNvPr>
          <p:cNvGrpSpPr/>
          <p:nvPr/>
        </p:nvGrpSpPr>
        <p:grpSpPr>
          <a:xfrm>
            <a:off x="3971138" y="2921055"/>
            <a:ext cx="8791075" cy="1753830"/>
            <a:chOff x="2744873" y="1148362"/>
            <a:chExt cx="3844615" cy="1888401"/>
          </a:xfrm>
        </p:grpSpPr>
        <p:sp>
          <p:nvSpPr>
            <p:cNvPr id="3" name="Google Shape;338;p12">
              <a:extLst>
                <a:ext uri="{FF2B5EF4-FFF2-40B4-BE49-F238E27FC236}">
                  <a16:creationId xmlns:a16="http://schemas.microsoft.com/office/drawing/2014/main" id="{AC40CDD2-AA08-BF58-B9AC-70FF8B6BFDE1}"/>
                </a:ext>
              </a:extLst>
            </p:cNvPr>
            <p:cNvSpPr txBox="1">
              <a:spLocks/>
            </p:cNvSpPr>
            <p:nvPr/>
          </p:nvSpPr>
          <p:spPr>
            <a:xfrm>
              <a:off x="2786744" y="1148362"/>
              <a:ext cx="3802744" cy="1888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7200" b="1" kern="0" dirty="0">
                  <a:solidFill>
                    <a:srgbClr val="0070C0"/>
                  </a:solidFill>
                  <a:latin typeface="Bahnschrift SemiBold SemiConden" panose="020B0502040204020203" pitchFamily="34" charset="0"/>
                </a:rPr>
                <a:t>BAB III</a:t>
              </a:r>
            </a:p>
            <a:p>
              <a:r>
                <a:rPr lang="en-US" sz="7200" b="1" kern="0" dirty="0">
                  <a:solidFill>
                    <a:srgbClr val="0070C0"/>
                  </a:solidFill>
                  <a:latin typeface="Bahnschrift SemiBold SemiConden" panose="020B0502040204020203" pitchFamily="34" charset="0"/>
                </a:rPr>
                <a:t>ANALISIS PERATURAN PERUNDANG-UNDANGAN</a:t>
              </a:r>
              <a:endParaRPr lang="en-ID" sz="9600" b="1" kern="0" dirty="0">
                <a:solidFill>
                  <a:srgbClr val="0070C0"/>
                </a:solidFill>
                <a:latin typeface="Bahnschrift SemiBold SemiConden" panose="020B0502040204020203" pitchFamily="34" charset="0"/>
              </a:endParaRPr>
            </a:p>
          </p:txBody>
        </p:sp>
        <p:sp>
          <p:nvSpPr>
            <p:cNvPr id="4" name="Google Shape;338;p12">
              <a:extLst>
                <a:ext uri="{FF2B5EF4-FFF2-40B4-BE49-F238E27FC236}">
                  <a16:creationId xmlns:a16="http://schemas.microsoft.com/office/drawing/2014/main" id="{9C8FBE5B-C9B1-36EC-9BD8-70341E62FA47}"/>
                </a:ext>
              </a:extLst>
            </p:cNvPr>
            <p:cNvSpPr txBox="1">
              <a:spLocks/>
            </p:cNvSpPr>
            <p:nvPr/>
          </p:nvSpPr>
          <p:spPr>
            <a:xfrm>
              <a:off x="2744873" y="1148362"/>
              <a:ext cx="3802744" cy="1888401"/>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7200" b="1" kern="0" dirty="0">
                  <a:solidFill>
                    <a:srgbClr val="FFFF00"/>
                  </a:solidFill>
                  <a:latin typeface="Bahnschrift SemiBold SemiConden" panose="020B0502040204020203" pitchFamily="34" charset="0"/>
                </a:rPr>
                <a:t>BAB III</a:t>
              </a:r>
            </a:p>
            <a:p>
              <a:r>
                <a:rPr lang="en-US" sz="7200" b="1" kern="0" dirty="0">
                  <a:solidFill>
                    <a:srgbClr val="FFFF00"/>
                  </a:solidFill>
                  <a:latin typeface="Bahnschrift SemiBold SemiConden" panose="020B0502040204020203" pitchFamily="34" charset="0"/>
                </a:rPr>
                <a:t>ANALISIS PERATURAN PERUNDANG-UNDANGAN</a:t>
              </a:r>
              <a:endParaRPr lang="en-ID" sz="7200" b="1" kern="0" dirty="0">
                <a:solidFill>
                  <a:srgbClr val="FFFF00"/>
                </a:solidFill>
                <a:latin typeface="Bahnschrift SemiBold SemiConden" panose="020B0502040204020203" pitchFamily="34" charset="0"/>
              </a:endParaRPr>
            </a:p>
          </p:txBody>
        </p:sp>
      </p:grpSp>
      <p:pic>
        <p:nvPicPr>
          <p:cNvPr id="6" name="Picture 5"/>
          <p:cNvPicPr>
            <a:picLocks noChangeAspect="1"/>
          </p:cNvPicPr>
          <p:nvPr/>
        </p:nvPicPr>
        <p:blipFill>
          <a:blip r:embed="rId3"/>
          <a:stretch>
            <a:fillRect/>
          </a:stretch>
        </p:blipFill>
        <p:spPr>
          <a:xfrm>
            <a:off x="457200" y="1905000"/>
            <a:ext cx="3418196" cy="3733800"/>
          </a:xfrm>
          <a:prstGeom prst="rect">
            <a:avLst/>
          </a:prstGeom>
        </p:spPr>
      </p:pic>
    </p:spTree>
    <p:extLst>
      <p:ext uri="{BB962C8B-B14F-4D97-AF65-F5344CB8AC3E}">
        <p14:creationId xmlns:p14="http://schemas.microsoft.com/office/powerpoint/2010/main" val="3724004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478280" y="335280"/>
            <a:ext cx="9235439" cy="6187439"/>
            <a:chOff x="217445" y="83389"/>
            <a:chExt cx="7707952" cy="4947964"/>
          </a:xfrm>
        </p:grpSpPr>
        <p:sp>
          <p:nvSpPr>
            <p:cNvPr id="41" name="TextBox 40"/>
            <p:cNvSpPr txBox="1"/>
            <p:nvPr/>
          </p:nvSpPr>
          <p:spPr>
            <a:xfrm>
              <a:off x="236069" y="83389"/>
              <a:ext cx="7532810" cy="390463"/>
            </a:xfrm>
            <a:prstGeom prst="rect">
              <a:avLst/>
            </a:prstGeom>
            <a:noFill/>
          </p:spPr>
          <p:txBody>
            <a:bodyPr wrap="square" rtlCol="0">
              <a:spAutoFit/>
            </a:bodyPr>
            <a:lstStyle/>
            <a:p>
              <a:pPr algn="ctr" defTabSz="840425">
                <a:defRPr/>
              </a:pPr>
              <a:r>
                <a:rPr lang="id-ID" sz="2573" b="1" kern="0" dirty="0">
                  <a:solidFill>
                    <a:srgbClr val="002060"/>
                  </a:solidFill>
                  <a:latin typeface="Arial Narrow" panose="020B0606020202030204" pitchFamily="34" charset="0"/>
                  <a:ea typeface="Roboto" panose="02000000000000000000" pitchFamily="2" charset="0"/>
                </a:rPr>
                <a:t>DASAR HUKUM</a:t>
              </a:r>
              <a:r>
                <a:rPr lang="en-US" sz="2573" b="1" kern="0" dirty="0">
                  <a:solidFill>
                    <a:srgbClr val="002060"/>
                  </a:solidFill>
                  <a:latin typeface="Arial Narrow" panose="020B0606020202030204" pitchFamily="34" charset="0"/>
                  <a:ea typeface="Roboto" panose="02000000000000000000" pitchFamily="2" charset="0"/>
                </a:rPr>
                <a:t> PELAKSANAAN INOVASI DAERAH</a:t>
              </a:r>
              <a:endParaRPr lang="id-ID" sz="1654" kern="0" dirty="0">
                <a:solidFill>
                  <a:srgbClr val="002060"/>
                </a:solidFill>
                <a:latin typeface="Arial Narrow" panose="020B0606020202030204" pitchFamily="34" charset="0"/>
                <a:ea typeface="Roboto" panose="02000000000000000000" pitchFamily="2" charset="0"/>
              </a:endParaRPr>
            </a:p>
          </p:txBody>
        </p:sp>
        <p:sp>
          <p:nvSpPr>
            <p:cNvPr id="42" name="Rounded Rectangle 41"/>
            <p:cNvSpPr/>
            <p:nvPr/>
          </p:nvSpPr>
          <p:spPr>
            <a:xfrm>
              <a:off x="3873965" y="780308"/>
              <a:ext cx="4033789" cy="495259"/>
            </a:xfrm>
            <a:prstGeom prst="roundRect">
              <a:avLst/>
            </a:prstGeom>
            <a:solidFill>
              <a:srgbClr val="FFC000"/>
            </a:solidFill>
            <a:ln w="12700" cap="flat" cmpd="sng" algn="ctr">
              <a:noFill/>
              <a:prstDash val="solid"/>
              <a:miter lim="800000"/>
            </a:ln>
            <a:effectLst/>
          </p:spPr>
          <p:txBody>
            <a:bodyPr rtlCol="0" anchor="ctr"/>
            <a:lstStyle/>
            <a:p>
              <a:pPr defTabSz="840425">
                <a:defRPr/>
              </a:pPr>
              <a:r>
                <a:rPr lang="id-ID" sz="1103" kern="0" dirty="0">
                  <a:solidFill>
                    <a:sysClr val="windowText" lastClr="000000"/>
                  </a:solidFill>
                  <a:latin typeface="Calibri"/>
                </a:rPr>
                <a:t>Dalam rangka peningkatan kinerja penyelenggaraan Pemerintahan Daerah, Pemerintah Daerah dapat melakukan inovasi (Pasal 386) </a:t>
              </a:r>
              <a:endParaRPr lang="en-ID" sz="1103" kern="0" dirty="0">
                <a:solidFill>
                  <a:sysClr val="window" lastClr="FFFFFF"/>
                </a:solidFill>
                <a:latin typeface="Calibri"/>
              </a:endParaRPr>
            </a:p>
          </p:txBody>
        </p:sp>
        <p:cxnSp>
          <p:nvCxnSpPr>
            <p:cNvPr id="43" name="Straight Connector 42"/>
            <p:cNvCxnSpPr/>
            <p:nvPr/>
          </p:nvCxnSpPr>
          <p:spPr>
            <a:xfrm>
              <a:off x="2991814" y="1778597"/>
              <a:ext cx="2298" cy="1078590"/>
            </a:xfrm>
            <a:prstGeom prst="line">
              <a:avLst/>
            </a:prstGeom>
            <a:noFill/>
            <a:ln w="28575" cap="flat" cmpd="sng" algn="ctr">
              <a:solidFill>
                <a:srgbClr val="5B9BD5"/>
              </a:solidFill>
              <a:prstDash val="sysDash"/>
              <a:miter lim="800000"/>
            </a:ln>
            <a:effectLst/>
          </p:spPr>
        </p:cxnSp>
        <p:cxnSp>
          <p:nvCxnSpPr>
            <p:cNvPr id="44" name="Straight Connector 43"/>
            <p:cNvCxnSpPr/>
            <p:nvPr/>
          </p:nvCxnSpPr>
          <p:spPr>
            <a:xfrm>
              <a:off x="2909065" y="3728350"/>
              <a:ext cx="656166" cy="2"/>
            </a:xfrm>
            <a:prstGeom prst="line">
              <a:avLst/>
            </a:prstGeom>
            <a:noFill/>
            <a:ln w="28575" cap="flat" cmpd="sng" algn="ctr">
              <a:solidFill>
                <a:srgbClr val="5B9BD5"/>
              </a:solidFill>
              <a:prstDash val="sysDash"/>
              <a:miter lim="800000"/>
            </a:ln>
            <a:effectLst/>
          </p:spPr>
        </p:cxnSp>
        <p:cxnSp>
          <p:nvCxnSpPr>
            <p:cNvPr id="46" name="Straight Connector 45"/>
            <p:cNvCxnSpPr/>
            <p:nvPr/>
          </p:nvCxnSpPr>
          <p:spPr>
            <a:xfrm>
              <a:off x="3002217" y="3730010"/>
              <a:ext cx="709296" cy="1"/>
            </a:xfrm>
            <a:prstGeom prst="line">
              <a:avLst/>
            </a:prstGeom>
            <a:noFill/>
            <a:ln w="28575" cap="flat" cmpd="sng" algn="ctr">
              <a:solidFill>
                <a:srgbClr val="5B9BD5"/>
              </a:solidFill>
              <a:prstDash val="sysDash"/>
              <a:miter lim="800000"/>
            </a:ln>
            <a:effectLst/>
          </p:spPr>
        </p:cxnSp>
        <p:sp>
          <p:nvSpPr>
            <p:cNvPr id="47" name="Rounded Rectangle 46"/>
            <p:cNvSpPr/>
            <p:nvPr/>
          </p:nvSpPr>
          <p:spPr>
            <a:xfrm>
              <a:off x="3882458" y="3165426"/>
              <a:ext cx="4025296" cy="517843"/>
            </a:xfrm>
            <a:prstGeom prst="roundRect">
              <a:avLst/>
            </a:prstGeom>
            <a:solidFill>
              <a:srgbClr val="92D050"/>
            </a:solidFill>
            <a:ln w="12700" cap="flat" cmpd="sng" algn="ctr">
              <a:noFill/>
              <a:prstDash val="solid"/>
              <a:miter lim="800000"/>
            </a:ln>
            <a:effectLst/>
          </p:spPr>
          <p:txBody>
            <a:bodyPr rtlCol="0" anchor="ctr"/>
            <a:lstStyle/>
            <a:p>
              <a:pPr defTabSz="840425">
                <a:defRPr/>
              </a:pPr>
              <a:r>
                <a:rPr lang="id-ID" sz="1103" kern="0" dirty="0">
                  <a:solidFill>
                    <a:sysClr val="windowText" lastClr="000000"/>
                  </a:solidFill>
                  <a:latin typeface="Calibri"/>
                </a:rPr>
                <a:t>Inovasi Daerah adalah semua bentuk pembaharuan dalam penyelenggaraan Pemerintahan Daerah (Pasal 1) </a:t>
              </a:r>
            </a:p>
          </p:txBody>
        </p:sp>
        <p:cxnSp>
          <p:nvCxnSpPr>
            <p:cNvPr id="49" name="Straight Connector 48"/>
            <p:cNvCxnSpPr/>
            <p:nvPr/>
          </p:nvCxnSpPr>
          <p:spPr>
            <a:xfrm>
              <a:off x="2934915" y="1778597"/>
              <a:ext cx="656166" cy="2"/>
            </a:xfrm>
            <a:prstGeom prst="line">
              <a:avLst/>
            </a:prstGeom>
            <a:noFill/>
            <a:ln w="28575" cap="flat" cmpd="sng" algn="ctr">
              <a:solidFill>
                <a:srgbClr val="5B9BD5"/>
              </a:solidFill>
              <a:prstDash val="sysDash"/>
              <a:miter lim="800000"/>
            </a:ln>
            <a:effectLst/>
          </p:spPr>
        </p:cxnSp>
        <p:cxnSp>
          <p:nvCxnSpPr>
            <p:cNvPr id="50" name="Straight Connector 49"/>
            <p:cNvCxnSpPr/>
            <p:nvPr/>
          </p:nvCxnSpPr>
          <p:spPr>
            <a:xfrm>
              <a:off x="3027580" y="1778599"/>
              <a:ext cx="656166" cy="2"/>
            </a:xfrm>
            <a:prstGeom prst="line">
              <a:avLst/>
            </a:prstGeom>
            <a:noFill/>
            <a:ln w="28575" cap="flat" cmpd="sng" algn="ctr">
              <a:solidFill>
                <a:srgbClr val="5B9BD5"/>
              </a:solidFill>
              <a:prstDash val="sysDash"/>
              <a:miter lim="800000"/>
            </a:ln>
            <a:effectLst/>
          </p:spPr>
        </p:cxnSp>
        <p:sp>
          <p:nvSpPr>
            <p:cNvPr id="51" name="Rounded Rectangle 50"/>
            <p:cNvSpPr/>
            <p:nvPr/>
          </p:nvSpPr>
          <p:spPr>
            <a:xfrm>
              <a:off x="3883157" y="2197647"/>
              <a:ext cx="4042240" cy="856855"/>
            </a:xfrm>
            <a:prstGeom prst="roundRect">
              <a:avLst/>
            </a:prstGeom>
            <a:solidFill>
              <a:srgbClr val="FFC000"/>
            </a:solidFill>
            <a:ln w="12700" cap="flat" cmpd="sng" algn="ctr">
              <a:noFill/>
              <a:prstDash val="solid"/>
              <a:miter lim="800000"/>
            </a:ln>
            <a:effectLst/>
          </p:spPr>
          <p:txBody>
            <a:bodyPr rtlCol="0" anchor="ctr"/>
            <a:lstStyle/>
            <a:p>
              <a:pPr defTabSz="840425">
                <a:defRPr/>
              </a:pPr>
              <a:r>
                <a:rPr lang="id-ID" sz="1103" kern="0" dirty="0">
                  <a:solidFill>
                    <a:sysClr val="windowText" lastClr="000000"/>
                  </a:solidFill>
                  <a:latin typeface="Calibri"/>
                </a:rPr>
                <a:t>Dalam hal pelaksanaan inovasi yang telah menjadi kebijakan </a:t>
              </a:r>
              <a:r>
                <a:rPr lang="sv-SE" sz="1103" kern="0" dirty="0">
                  <a:solidFill>
                    <a:sysClr val="windowText" lastClr="000000"/>
                  </a:solidFill>
                  <a:latin typeface="Calibri"/>
                </a:rPr>
                <a:t>Pemerintah Daerah dan inovasi tersebut tidak mencapai sasaran</a:t>
              </a:r>
              <a:r>
                <a:rPr lang="id-ID" sz="1103" kern="0" dirty="0">
                  <a:solidFill>
                    <a:sysClr val="windowText" lastClr="000000"/>
                  </a:solidFill>
                  <a:latin typeface="Calibri"/>
                </a:rPr>
                <a:t> yang telah ditetapkan, aparatur sipil negara tidak dapat dipidana. (Pasal 389) </a:t>
              </a:r>
              <a:endParaRPr lang="en-ID" sz="1103" kern="0" dirty="0">
                <a:solidFill>
                  <a:sysClr val="window" lastClr="FFFFFF"/>
                </a:solidFill>
                <a:latin typeface="Calibri"/>
              </a:endParaRPr>
            </a:p>
          </p:txBody>
        </p:sp>
        <p:cxnSp>
          <p:nvCxnSpPr>
            <p:cNvPr id="52" name="Straight Connector 51"/>
            <p:cNvCxnSpPr/>
            <p:nvPr/>
          </p:nvCxnSpPr>
          <p:spPr>
            <a:xfrm>
              <a:off x="3692866" y="1121024"/>
              <a:ext cx="0" cy="1285044"/>
            </a:xfrm>
            <a:prstGeom prst="line">
              <a:avLst/>
            </a:prstGeom>
            <a:noFill/>
            <a:ln w="28575" cap="flat" cmpd="sng" algn="ctr">
              <a:solidFill>
                <a:srgbClr val="5B9BD5"/>
              </a:solidFill>
              <a:prstDash val="sysDash"/>
              <a:miter lim="800000"/>
            </a:ln>
            <a:effectLst/>
          </p:spPr>
        </p:cxnSp>
        <p:cxnSp>
          <p:nvCxnSpPr>
            <p:cNvPr id="53" name="Straight Connector 52"/>
            <p:cNvCxnSpPr/>
            <p:nvPr/>
          </p:nvCxnSpPr>
          <p:spPr>
            <a:xfrm>
              <a:off x="3702154" y="1509641"/>
              <a:ext cx="116074" cy="986"/>
            </a:xfrm>
            <a:prstGeom prst="line">
              <a:avLst/>
            </a:prstGeom>
            <a:noFill/>
            <a:ln w="28575" cap="flat" cmpd="sng" algn="ctr">
              <a:solidFill>
                <a:srgbClr val="5B9BD5"/>
              </a:solidFill>
              <a:prstDash val="sysDash"/>
              <a:miter lim="800000"/>
            </a:ln>
            <a:effectLst/>
          </p:spPr>
        </p:cxnSp>
        <p:cxnSp>
          <p:nvCxnSpPr>
            <p:cNvPr id="54" name="Straight Connector 53"/>
            <p:cNvCxnSpPr/>
            <p:nvPr/>
          </p:nvCxnSpPr>
          <p:spPr>
            <a:xfrm>
              <a:off x="3692866" y="1121023"/>
              <a:ext cx="116074" cy="986"/>
            </a:xfrm>
            <a:prstGeom prst="line">
              <a:avLst/>
            </a:prstGeom>
            <a:noFill/>
            <a:ln w="28575" cap="flat" cmpd="sng" algn="ctr">
              <a:solidFill>
                <a:srgbClr val="5B9BD5"/>
              </a:solidFill>
              <a:prstDash val="sysDash"/>
              <a:miter lim="800000"/>
            </a:ln>
            <a:effectLst/>
          </p:spPr>
        </p:cxnSp>
        <p:sp>
          <p:nvSpPr>
            <p:cNvPr id="55" name="Rounded Rectangle 54"/>
            <p:cNvSpPr/>
            <p:nvPr/>
          </p:nvSpPr>
          <p:spPr>
            <a:xfrm>
              <a:off x="3883157" y="1317868"/>
              <a:ext cx="4042240" cy="408859"/>
            </a:xfrm>
            <a:prstGeom prst="roundRect">
              <a:avLst/>
            </a:prstGeom>
            <a:solidFill>
              <a:srgbClr val="FFC000"/>
            </a:solidFill>
            <a:ln w="12700" cap="flat" cmpd="sng" algn="ctr">
              <a:noFill/>
              <a:prstDash val="solid"/>
              <a:miter lim="800000"/>
            </a:ln>
            <a:effectLst/>
          </p:spPr>
          <p:txBody>
            <a:bodyPr rtlCol="0" anchor="ctr"/>
            <a:lstStyle/>
            <a:p>
              <a:pPr defTabSz="840425">
                <a:defRPr/>
              </a:pPr>
              <a:r>
                <a:rPr lang="id-ID" sz="1103" kern="0" dirty="0">
                  <a:solidFill>
                    <a:sysClr val="windowText" lastClr="000000"/>
                  </a:solidFill>
                  <a:latin typeface="Calibri"/>
                </a:rPr>
                <a:t>Kepala daerah melaporkan inovasi Daerah yang akan dilaksanakan kepada Menteri (Pasal 388 ayat 7) </a:t>
              </a:r>
              <a:endParaRPr lang="en-ID" sz="1103" kern="0" dirty="0">
                <a:solidFill>
                  <a:sysClr val="window" lastClr="FFFFFF"/>
                </a:solidFill>
                <a:latin typeface="Calibri"/>
              </a:endParaRPr>
            </a:p>
          </p:txBody>
        </p:sp>
        <p:cxnSp>
          <p:nvCxnSpPr>
            <p:cNvPr id="56" name="Straight Connector 55"/>
            <p:cNvCxnSpPr/>
            <p:nvPr/>
          </p:nvCxnSpPr>
          <p:spPr>
            <a:xfrm>
              <a:off x="3702154" y="2396767"/>
              <a:ext cx="116074" cy="986"/>
            </a:xfrm>
            <a:prstGeom prst="line">
              <a:avLst/>
            </a:prstGeom>
            <a:noFill/>
            <a:ln w="28575" cap="flat" cmpd="sng" algn="ctr">
              <a:solidFill>
                <a:srgbClr val="5B9BD5"/>
              </a:solidFill>
              <a:prstDash val="sysDash"/>
              <a:miter lim="800000"/>
            </a:ln>
            <a:effectLst/>
          </p:spPr>
        </p:cxnSp>
        <p:sp>
          <p:nvSpPr>
            <p:cNvPr id="57" name="Rounded Rectangle 56"/>
            <p:cNvSpPr/>
            <p:nvPr/>
          </p:nvSpPr>
          <p:spPr>
            <a:xfrm>
              <a:off x="3882458" y="3723460"/>
              <a:ext cx="4025296" cy="662193"/>
            </a:xfrm>
            <a:prstGeom prst="roundRect">
              <a:avLst/>
            </a:prstGeom>
            <a:solidFill>
              <a:srgbClr val="92D050"/>
            </a:solidFill>
            <a:ln w="12700" cap="flat" cmpd="sng" algn="ctr">
              <a:noFill/>
              <a:prstDash val="solid"/>
              <a:miter lim="800000"/>
            </a:ln>
            <a:effectLst/>
          </p:spPr>
          <p:txBody>
            <a:bodyPr rtlCol="0" anchor="ctr"/>
            <a:lstStyle/>
            <a:p>
              <a:pPr defTabSz="840425">
                <a:defRPr/>
              </a:pPr>
              <a:r>
                <a:rPr lang="id-ID" sz="1103" kern="0" dirty="0">
                  <a:solidFill>
                    <a:sysClr val="windowText" lastClr="000000"/>
                  </a:solidFill>
                  <a:latin typeface="Calibri"/>
                </a:rPr>
                <a:t>Menteri melakukan penilaian terhadap Daerah yang melaksanakan Inovasi Daerah berdasarkan laporan dari kepala Daerah. (Pasal 22) </a:t>
              </a:r>
            </a:p>
          </p:txBody>
        </p:sp>
        <p:cxnSp>
          <p:nvCxnSpPr>
            <p:cNvPr id="58" name="Straight Connector 57"/>
            <p:cNvCxnSpPr/>
            <p:nvPr/>
          </p:nvCxnSpPr>
          <p:spPr>
            <a:xfrm flipH="1">
              <a:off x="3709540" y="3331838"/>
              <a:ext cx="10815" cy="672151"/>
            </a:xfrm>
            <a:prstGeom prst="line">
              <a:avLst/>
            </a:prstGeom>
            <a:noFill/>
            <a:ln w="28575" cap="flat" cmpd="sng" algn="ctr">
              <a:solidFill>
                <a:srgbClr val="5B9BD5"/>
              </a:solidFill>
              <a:prstDash val="sysDash"/>
              <a:miter lim="800000"/>
            </a:ln>
            <a:effectLst/>
          </p:spPr>
        </p:cxnSp>
        <p:cxnSp>
          <p:nvCxnSpPr>
            <p:cNvPr id="59" name="Straight Connector 58"/>
            <p:cNvCxnSpPr/>
            <p:nvPr/>
          </p:nvCxnSpPr>
          <p:spPr>
            <a:xfrm>
              <a:off x="3709564" y="3337022"/>
              <a:ext cx="116074" cy="986"/>
            </a:xfrm>
            <a:prstGeom prst="line">
              <a:avLst/>
            </a:prstGeom>
            <a:noFill/>
            <a:ln w="28575" cap="flat" cmpd="sng" algn="ctr">
              <a:solidFill>
                <a:srgbClr val="5B9BD5"/>
              </a:solidFill>
              <a:prstDash val="sysDash"/>
              <a:miter lim="800000"/>
            </a:ln>
            <a:effectLst/>
          </p:spPr>
        </p:cxnSp>
        <p:cxnSp>
          <p:nvCxnSpPr>
            <p:cNvPr id="60" name="Straight Connector 59"/>
            <p:cNvCxnSpPr/>
            <p:nvPr/>
          </p:nvCxnSpPr>
          <p:spPr>
            <a:xfrm>
              <a:off x="3700276" y="4005622"/>
              <a:ext cx="116074" cy="986"/>
            </a:xfrm>
            <a:prstGeom prst="line">
              <a:avLst/>
            </a:prstGeom>
            <a:noFill/>
            <a:ln w="28575" cap="flat" cmpd="sng" algn="ctr">
              <a:solidFill>
                <a:srgbClr val="5B9BD5"/>
              </a:solidFill>
              <a:prstDash val="sysDash"/>
              <a:miter lim="800000"/>
            </a:ln>
            <a:effectLst/>
          </p:spPr>
        </p:cxnSp>
        <p:sp>
          <p:nvSpPr>
            <p:cNvPr id="61" name="Rounded Rectangle 60"/>
            <p:cNvSpPr/>
            <p:nvPr/>
          </p:nvSpPr>
          <p:spPr>
            <a:xfrm>
              <a:off x="3883157" y="1756512"/>
              <a:ext cx="4042240" cy="408859"/>
            </a:xfrm>
            <a:prstGeom prst="roundRect">
              <a:avLst/>
            </a:prstGeom>
            <a:solidFill>
              <a:srgbClr val="FFC000"/>
            </a:solidFill>
            <a:ln w="12700" cap="flat" cmpd="sng" algn="ctr">
              <a:noFill/>
              <a:prstDash val="solid"/>
              <a:miter lim="800000"/>
            </a:ln>
            <a:effectLst/>
          </p:spPr>
          <p:txBody>
            <a:bodyPr rtlCol="0" anchor="ctr"/>
            <a:lstStyle/>
            <a:p>
              <a:pPr defTabSz="840425">
                <a:defRPr/>
              </a:pPr>
              <a:r>
                <a:rPr lang="id-ID" sz="1103" kern="0" dirty="0">
                  <a:solidFill>
                    <a:sysClr val="windowText" lastClr="000000"/>
                  </a:solidFill>
                  <a:latin typeface="Calibri"/>
                </a:rPr>
                <a:t>Pemerintah Pusat melakukan penilaian terhadap inovasi</a:t>
              </a:r>
            </a:p>
            <a:p>
              <a:pPr defTabSz="840425">
                <a:defRPr/>
              </a:pPr>
              <a:r>
                <a:rPr lang="fi-FI" sz="1103" kern="0" dirty="0">
                  <a:solidFill>
                    <a:sysClr val="windowText" lastClr="000000"/>
                  </a:solidFill>
                  <a:latin typeface="Calibri"/>
                </a:rPr>
                <a:t>yang dilaksanakan oleh Pemerintah Daerah</a:t>
              </a:r>
              <a:r>
                <a:rPr lang="id-ID" sz="1103" kern="0" dirty="0">
                  <a:solidFill>
                    <a:sysClr val="windowText" lastClr="000000"/>
                  </a:solidFill>
                  <a:latin typeface="Calibri"/>
                </a:rPr>
                <a:t> (Pasal 388 ayat 9) </a:t>
              </a:r>
              <a:endParaRPr lang="en-ID" sz="1103" kern="0" dirty="0">
                <a:solidFill>
                  <a:sysClr val="window" lastClr="FFFFFF"/>
                </a:solidFill>
                <a:latin typeface="Calibri"/>
              </a:endParaRPr>
            </a:p>
          </p:txBody>
        </p:sp>
        <p:sp>
          <p:nvSpPr>
            <p:cNvPr id="62" name="Rounded Rectangle 61"/>
            <p:cNvSpPr/>
            <p:nvPr/>
          </p:nvSpPr>
          <p:spPr>
            <a:xfrm>
              <a:off x="3882459" y="4438064"/>
              <a:ext cx="4025296" cy="593289"/>
            </a:xfrm>
            <a:prstGeom prst="roundRect">
              <a:avLst/>
            </a:prstGeom>
            <a:solidFill>
              <a:srgbClr val="92D050"/>
            </a:solidFill>
            <a:ln w="12700" cap="flat" cmpd="sng" algn="ctr">
              <a:noFill/>
              <a:prstDash val="solid"/>
              <a:miter lim="800000"/>
            </a:ln>
            <a:effectLst/>
          </p:spPr>
          <p:txBody>
            <a:bodyPr rtlCol="0" anchor="ctr"/>
            <a:lstStyle/>
            <a:p>
              <a:pPr defTabSz="840425">
                <a:defRPr/>
              </a:pPr>
              <a:r>
                <a:rPr lang="id-ID" sz="1103" kern="0" dirty="0">
                  <a:solidFill>
                    <a:sysClr val="windowText" lastClr="000000"/>
                  </a:solidFill>
                  <a:latin typeface="Calibri"/>
                </a:rPr>
                <a:t>Penilaian terhadap penerapan hasil Inovasi Daerah untuk memberikan penghargaan dan/atau insentif kepada Pemerintah Daerah (Pasal 23) </a:t>
              </a:r>
            </a:p>
          </p:txBody>
        </p:sp>
        <p:cxnSp>
          <p:nvCxnSpPr>
            <p:cNvPr id="63" name="Straight Connector 62"/>
            <p:cNvCxnSpPr/>
            <p:nvPr/>
          </p:nvCxnSpPr>
          <p:spPr>
            <a:xfrm flipH="1">
              <a:off x="3708743" y="4008512"/>
              <a:ext cx="2479" cy="700651"/>
            </a:xfrm>
            <a:prstGeom prst="line">
              <a:avLst/>
            </a:prstGeom>
            <a:noFill/>
            <a:ln w="28575" cap="flat" cmpd="sng" algn="ctr">
              <a:solidFill>
                <a:srgbClr val="5B9BD5"/>
              </a:solidFill>
              <a:prstDash val="sysDash"/>
              <a:miter lim="800000"/>
            </a:ln>
            <a:effectLst/>
          </p:spPr>
        </p:cxnSp>
        <p:cxnSp>
          <p:nvCxnSpPr>
            <p:cNvPr id="64" name="Straight Connector 63"/>
            <p:cNvCxnSpPr/>
            <p:nvPr/>
          </p:nvCxnSpPr>
          <p:spPr>
            <a:xfrm>
              <a:off x="3709564" y="4709163"/>
              <a:ext cx="146344" cy="986"/>
            </a:xfrm>
            <a:prstGeom prst="line">
              <a:avLst/>
            </a:prstGeom>
            <a:noFill/>
            <a:ln w="28575" cap="flat" cmpd="sng" algn="ctr">
              <a:solidFill>
                <a:srgbClr val="5B9BD5"/>
              </a:solidFill>
              <a:prstDash val="sysDash"/>
              <a:miter lim="800000"/>
            </a:ln>
            <a:effectLst/>
          </p:spPr>
        </p:cxnSp>
        <p:cxnSp>
          <p:nvCxnSpPr>
            <p:cNvPr id="70" name="Straight Connector 69"/>
            <p:cNvCxnSpPr/>
            <p:nvPr/>
          </p:nvCxnSpPr>
          <p:spPr>
            <a:xfrm>
              <a:off x="3719676" y="1931511"/>
              <a:ext cx="116074" cy="986"/>
            </a:xfrm>
            <a:prstGeom prst="line">
              <a:avLst/>
            </a:prstGeom>
            <a:noFill/>
            <a:ln w="28575" cap="flat" cmpd="sng" algn="ctr">
              <a:solidFill>
                <a:srgbClr val="5B9BD5"/>
              </a:solidFill>
              <a:prstDash val="sysDash"/>
              <a:miter lim="800000"/>
            </a:ln>
            <a:effectLst/>
          </p:spPr>
        </p:cxnSp>
        <p:sp>
          <p:nvSpPr>
            <p:cNvPr id="71" name="Freeform: Shape 110">
              <a:extLst>
                <a:ext uri="{FF2B5EF4-FFF2-40B4-BE49-F238E27FC236}">
                  <a16:creationId xmlns:a16="http://schemas.microsoft.com/office/drawing/2014/main" id="{06CB9214-C962-4809-9492-59D697DF7354}"/>
                </a:ext>
              </a:extLst>
            </p:cNvPr>
            <p:cNvSpPr/>
            <p:nvPr/>
          </p:nvSpPr>
          <p:spPr>
            <a:xfrm>
              <a:off x="217445" y="1275567"/>
              <a:ext cx="3198855" cy="1031100"/>
            </a:xfrm>
            <a:custGeom>
              <a:avLst/>
              <a:gdLst>
                <a:gd name="connsiteX0" fmla="*/ 5499123 w 8219646"/>
                <a:gd name="connsiteY0" fmla="*/ 0 h 763047"/>
                <a:gd name="connsiteX1" fmla="*/ 7947847 w 8219646"/>
                <a:gd name="connsiteY1" fmla="*/ 0 h 763047"/>
                <a:gd name="connsiteX2" fmla="*/ 8002934 w 8219646"/>
                <a:gd name="connsiteY2" fmla="*/ 0 h 763047"/>
                <a:gd name="connsiteX3" fmla="*/ 8142236 w 8219646"/>
                <a:gd name="connsiteY3" fmla="*/ 0 h 763047"/>
                <a:gd name="connsiteX4" fmla="*/ 8144778 w 8219646"/>
                <a:gd name="connsiteY4" fmla="*/ 0 h 763047"/>
                <a:gd name="connsiteX5" fmla="*/ 8142336 w 8219646"/>
                <a:gd name="connsiteY5" fmla="*/ 613 h 763047"/>
                <a:gd name="connsiteX6" fmla="*/ 8159881 w 8219646"/>
                <a:gd name="connsiteY6" fmla="*/ 108522 h 763047"/>
                <a:gd name="connsiteX7" fmla="*/ 8217997 w 8219646"/>
                <a:gd name="connsiteY7" fmla="*/ 402684 h 763047"/>
                <a:gd name="connsiteX8" fmla="*/ 8209642 w 8219646"/>
                <a:gd name="connsiteY8" fmla="*/ 457510 h 763047"/>
                <a:gd name="connsiteX9" fmla="*/ 8059775 w 8219646"/>
                <a:gd name="connsiteY9" fmla="*/ 723771 h 763047"/>
                <a:gd name="connsiteX10" fmla="*/ 8059775 w 8219646"/>
                <a:gd name="connsiteY10" fmla="*/ 728400 h 763047"/>
                <a:gd name="connsiteX11" fmla="*/ 8057169 w 8219646"/>
                <a:gd name="connsiteY11" fmla="*/ 728400 h 763047"/>
                <a:gd name="connsiteX12" fmla="*/ 8037668 w 8219646"/>
                <a:gd name="connsiteY12" fmla="*/ 763047 h 763047"/>
                <a:gd name="connsiteX13" fmla="*/ 7499991 w 8219646"/>
                <a:gd name="connsiteY13" fmla="*/ 763047 h 763047"/>
                <a:gd name="connsiteX14" fmla="*/ 7500045 w 8219646"/>
                <a:gd name="connsiteY14" fmla="*/ 762952 h 763047"/>
                <a:gd name="connsiteX15" fmla="*/ 7303312 w 8219646"/>
                <a:gd name="connsiteY15" fmla="*/ 762952 h 763047"/>
                <a:gd name="connsiteX16" fmla="*/ 7303311 w 8219646"/>
                <a:gd name="connsiteY16" fmla="*/ 762954 h 763047"/>
                <a:gd name="connsiteX17" fmla="*/ 381462 w 8219646"/>
                <a:gd name="connsiteY17" fmla="*/ 762954 h 763047"/>
                <a:gd name="connsiteX18" fmla="*/ 0 w 8219646"/>
                <a:gd name="connsiteY18" fmla="*/ 381477 h 763047"/>
                <a:gd name="connsiteX19" fmla="*/ 304554 w 8219646"/>
                <a:gd name="connsiteY19" fmla="*/ 7753 h 763047"/>
                <a:gd name="connsiteX20" fmla="*/ 381452 w 8219646"/>
                <a:gd name="connsiteY20" fmla="*/ 1 h 763047"/>
                <a:gd name="connsiteX21" fmla="*/ 5499123 w 8219646"/>
                <a:gd name="connsiteY21" fmla="*/ 1 h 76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9646" h="763047">
                  <a:moveTo>
                    <a:pt x="5499123" y="0"/>
                  </a:moveTo>
                  <a:lnTo>
                    <a:pt x="7947847" y="0"/>
                  </a:lnTo>
                  <a:lnTo>
                    <a:pt x="8002934" y="0"/>
                  </a:lnTo>
                  <a:lnTo>
                    <a:pt x="8142236" y="0"/>
                  </a:lnTo>
                  <a:lnTo>
                    <a:pt x="8144778" y="0"/>
                  </a:lnTo>
                  <a:lnTo>
                    <a:pt x="8142336" y="613"/>
                  </a:lnTo>
                  <a:lnTo>
                    <a:pt x="8159881" y="108522"/>
                  </a:lnTo>
                  <a:cubicBezTo>
                    <a:pt x="8178662" y="206694"/>
                    <a:pt x="8197811" y="304866"/>
                    <a:pt x="8217997" y="402684"/>
                  </a:cubicBezTo>
                  <a:cubicBezTo>
                    <a:pt x="8221840" y="421478"/>
                    <a:pt x="8218932" y="441190"/>
                    <a:pt x="8209642" y="457510"/>
                  </a:cubicBezTo>
                  <a:lnTo>
                    <a:pt x="8059775" y="723771"/>
                  </a:lnTo>
                  <a:lnTo>
                    <a:pt x="8059775" y="728400"/>
                  </a:lnTo>
                  <a:lnTo>
                    <a:pt x="8057169" y="728400"/>
                  </a:lnTo>
                  <a:lnTo>
                    <a:pt x="8037668" y="763047"/>
                  </a:lnTo>
                  <a:lnTo>
                    <a:pt x="7499991" y="763047"/>
                  </a:lnTo>
                  <a:lnTo>
                    <a:pt x="7500045" y="762952"/>
                  </a:lnTo>
                  <a:lnTo>
                    <a:pt x="7303312" y="762952"/>
                  </a:lnTo>
                  <a:lnTo>
                    <a:pt x="7303311" y="762954"/>
                  </a:lnTo>
                  <a:lnTo>
                    <a:pt x="381462" y="762954"/>
                  </a:lnTo>
                  <a:cubicBezTo>
                    <a:pt x="170683" y="762954"/>
                    <a:pt x="0" y="592208"/>
                    <a:pt x="0" y="381477"/>
                  </a:cubicBezTo>
                  <a:cubicBezTo>
                    <a:pt x="0" y="197180"/>
                    <a:pt x="130679" y="43335"/>
                    <a:pt x="304554" y="7753"/>
                  </a:cubicBezTo>
                  <a:lnTo>
                    <a:pt x="381452" y="1"/>
                  </a:lnTo>
                  <a:lnTo>
                    <a:pt x="5499123" y="1"/>
                  </a:lnTo>
                  <a:close/>
                </a:path>
              </a:pathLst>
            </a:custGeom>
            <a:solidFill>
              <a:srgbClr val="FFC000"/>
            </a:solidFill>
            <a:ln w="12700" cap="flat" cmpd="sng" algn="ctr">
              <a:noFill/>
              <a:prstDash val="solid"/>
              <a:miter lim="800000"/>
            </a:ln>
            <a:effectLst/>
          </p:spPr>
          <p:txBody>
            <a:bodyPr rot="0" spcFirstLastPara="0" vertOverflow="overflow" horzOverflow="overflow" vert="horz" wrap="square" lIns="756423" tIns="42023" rIns="84047" bIns="42023"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40425">
                <a:defRPr/>
              </a:pPr>
              <a:r>
                <a:rPr lang="id-ID" sz="1471" b="1" dirty="0">
                  <a:solidFill>
                    <a:srgbClr val="002060"/>
                  </a:solidFill>
                  <a:latin typeface="Calibri"/>
                </a:rPr>
                <a:t>UNDANG-UNDANG NOMOR 23 TAHUN 2014 TENTANG PEMERINTAHAN DAERAH</a:t>
              </a:r>
              <a:endParaRPr sz="1471" b="1" dirty="0">
                <a:solidFill>
                  <a:srgbClr val="002060"/>
                </a:solidFill>
                <a:latin typeface="Calibri"/>
              </a:endParaRPr>
            </a:p>
          </p:txBody>
        </p:sp>
        <p:sp>
          <p:nvSpPr>
            <p:cNvPr id="72" name="Freeform: Shape 110">
              <a:extLst>
                <a:ext uri="{FF2B5EF4-FFF2-40B4-BE49-F238E27FC236}">
                  <a16:creationId xmlns:a16="http://schemas.microsoft.com/office/drawing/2014/main" id="{06CB9214-C962-4809-9492-59D697DF7354}"/>
                </a:ext>
              </a:extLst>
            </p:cNvPr>
            <p:cNvSpPr/>
            <p:nvPr/>
          </p:nvSpPr>
          <p:spPr>
            <a:xfrm>
              <a:off x="236069" y="2811476"/>
              <a:ext cx="3176356" cy="1147152"/>
            </a:xfrm>
            <a:custGeom>
              <a:avLst/>
              <a:gdLst>
                <a:gd name="connsiteX0" fmla="*/ 5499123 w 8219646"/>
                <a:gd name="connsiteY0" fmla="*/ 0 h 763047"/>
                <a:gd name="connsiteX1" fmla="*/ 7947847 w 8219646"/>
                <a:gd name="connsiteY1" fmla="*/ 0 h 763047"/>
                <a:gd name="connsiteX2" fmla="*/ 8002934 w 8219646"/>
                <a:gd name="connsiteY2" fmla="*/ 0 h 763047"/>
                <a:gd name="connsiteX3" fmla="*/ 8142236 w 8219646"/>
                <a:gd name="connsiteY3" fmla="*/ 0 h 763047"/>
                <a:gd name="connsiteX4" fmla="*/ 8144778 w 8219646"/>
                <a:gd name="connsiteY4" fmla="*/ 0 h 763047"/>
                <a:gd name="connsiteX5" fmla="*/ 8142336 w 8219646"/>
                <a:gd name="connsiteY5" fmla="*/ 613 h 763047"/>
                <a:gd name="connsiteX6" fmla="*/ 8159881 w 8219646"/>
                <a:gd name="connsiteY6" fmla="*/ 108522 h 763047"/>
                <a:gd name="connsiteX7" fmla="*/ 8217997 w 8219646"/>
                <a:gd name="connsiteY7" fmla="*/ 402684 h 763047"/>
                <a:gd name="connsiteX8" fmla="*/ 8209642 w 8219646"/>
                <a:gd name="connsiteY8" fmla="*/ 457510 h 763047"/>
                <a:gd name="connsiteX9" fmla="*/ 8059775 w 8219646"/>
                <a:gd name="connsiteY9" fmla="*/ 723771 h 763047"/>
                <a:gd name="connsiteX10" fmla="*/ 8059775 w 8219646"/>
                <a:gd name="connsiteY10" fmla="*/ 728400 h 763047"/>
                <a:gd name="connsiteX11" fmla="*/ 8057169 w 8219646"/>
                <a:gd name="connsiteY11" fmla="*/ 728400 h 763047"/>
                <a:gd name="connsiteX12" fmla="*/ 8037668 w 8219646"/>
                <a:gd name="connsiteY12" fmla="*/ 763047 h 763047"/>
                <a:gd name="connsiteX13" fmla="*/ 7499991 w 8219646"/>
                <a:gd name="connsiteY13" fmla="*/ 763047 h 763047"/>
                <a:gd name="connsiteX14" fmla="*/ 7500045 w 8219646"/>
                <a:gd name="connsiteY14" fmla="*/ 762952 h 763047"/>
                <a:gd name="connsiteX15" fmla="*/ 7303312 w 8219646"/>
                <a:gd name="connsiteY15" fmla="*/ 762952 h 763047"/>
                <a:gd name="connsiteX16" fmla="*/ 7303311 w 8219646"/>
                <a:gd name="connsiteY16" fmla="*/ 762954 h 763047"/>
                <a:gd name="connsiteX17" fmla="*/ 381462 w 8219646"/>
                <a:gd name="connsiteY17" fmla="*/ 762954 h 763047"/>
                <a:gd name="connsiteX18" fmla="*/ 0 w 8219646"/>
                <a:gd name="connsiteY18" fmla="*/ 381477 h 763047"/>
                <a:gd name="connsiteX19" fmla="*/ 304554 w 8219646"/>
                <a:gd name="connsiteY19" fmla="*/ 7753 h 763047"/>
                <a:gd name="connsiteX20" fmla="*/ 381452 w 8219646"/>
                <a:gd name="connsiteY20" fmla="*/ 1 h 763047"/>
                <a:gd name="connsiteX21" fmla="*/ 5499123 w 8219646"/>
                <a:gd name="connsiteY21" fmla="*/ 1 h 76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9646" h="763047">
                  <a:moveTo>
                    <a:pt x="5499123" y="0"/>
                  </a:moveTo>
                  <a:lnTo>
                    <a:pt x="7947847" y="0"/>
                  </a:lnTo>
                  <a:lnTo>
                    <a:pt x="8002934" y="0"/>
                  </a:lnTo>
                  <a:lnTo>
                    <a:pt x="8142236" y="0"/>
                  </a:lnTo>
                  <a:lnTo>
                    <a:pt x="8144778" y="0"/>
                  </a:lnTo>
                  <a:lnTo>
                    <a:pt x="8142336" y="613"/>
                  </a:lnTo>
                  <a:lnTo>
                    <a:pt x="8159881" y="108522"/>
                  </a:lnTo>
                  <a:cubicBezTo>
                    <a:pt x="8178662" y="206694"/>
                    <a:pt x="8197811" y="304866"/>
                    <a:pt x="8217997" y="402684"/>
                  </a:cubicBezTo>
                  <a:cubicBezTo>
                    <a:pt x="8221840" y="421478"/>
                    <a:pt x="8218932" y="441190"/>
                    <a:pt x="8209642" y="457510"/>
                  </a:cubicBezTo>
                  <a:lnTo>
                    <a:pt x="8059775" y="723771"/>
                  </a:lnTo>
                  <a:lnTo>
                    <a:pt x="8059775" y="728400"/>
                  </a:lnTo>
                  <a:lnTo>
                    <a:pt x="8057169" y="728400"/>
                  </a:lnTo>
                  <a:lnTo>
                    <a:pt x="8037668" y="763047"/>
                  </a:lnTo>
                  <a:lnTo>
                    <a:pt x="7499991" y="763047"/>
                  </a:lnTo>
                  <a:lnTo>
                    <a:pt x="7500045" y="762952"/>
                  </a:lnTo>
                  <a:lnTo>
                    <a:pt x="7303312" y="762952"/>
                  </a:lnTo>
                  <a:lnTo>
                    <a:pt x="7303311" y="762954"/>
                  </a:lnTo>
                  <a:lnTo>
                    <a:pt x="381462" y="762954"/>
                  </a:lnTo>
                  <a:cubicBezTo>
                    <a:pt x="170683" y="762954"/>
                    <a:pt x="0" y="592208"/>
                    <a:pt x="0" y="381477"/>
                  </a:cubicBezTo>
                  <a:cubicBezTo>
                    <a:pt x="0" y="197180"/>
                    <a:pt x="130679" y="43335"/>
                    <a:pt x="304554" y="7753"/>
                  </a:cubicBezTo>
                  <a:lnTo>
                    <a:pt x="381452" y="1"/>
                  </a:lnTo>
                  <a:lnTo>
                    <a:pt x="5499123" y="1"/>
                  </a:lnTo>
                  <a:close/>
                </a:path>
              </a:pathLst>
            </a:custGeom>
            <a:solidFill>
              <a:srgbClr val="92D050"/>
            </a:solidFill>
            <a:ln w="12700" cap="flat" cmpd="sng" algn="ctr">
              <a:noFill/>
              <a:prstDash val="solid"/>
              <a:miter lim="800000"/>
            </a:ln>
            <a:effectLst/>
          </p:spPr>
          <p:txBody>
            <a:bodyPr rot="0" spcFirstLastPara="0" vertOverflow="overflow" horzOverflow="overflow" vert="horz" wrap="square" lIns="756423" tIns="42023" rIns="84047" bIns="42023"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40425">
                <a:defRPr/>
              </a:pPr>
              <a:r>
                <a:rPr lang="id-ID" sz="1471" b="1" dirty="0">
                  <a:solidFill>
                    <a:srgbClr val="002060"/>
                  </a:solidFill>
                  <a:latin typeface="Calibri"/>
                </a:rPr>
                <a:t>PERATURAN PEMERINTAH NOMOR 38 TAHUN 2017 TENTANG INOVASI DAERAH</a:t>
              </a:r>
              <a:endParaRPr sz="1471" b="1" dirty="0">
                <a:solidFill>
                  <a:srgbClr val="002060"/>
                </a:solidFill>
                <a:latin typeface="Calibri"/>
              </a:endParaRPr>
            </a:p>
          </p:txBody>
        </p:sp>
      </p:grpSp>
    </p:spTree>
    <p:extLst>
      <p:ext uri="{BB962C8B-B14F-4D97-AF65-F5344CB8AC3E}">
        <p14:creationId xmlns:p14="http://schemas.microsoft.com/office/powerpoint/2010/main" val="1692435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grpSp>
        <p:nvGrpSpPr>
          <p:cNvPr id="2" name="Group 1">
            <a:extLst>
              <a:ext uri="{FF2B5EF4-FFF2-40B4-BE49-F238E27FC236}">
                <a16:creationId xmlns:a16="http://schemas.microsoft.com/office/drawing/2014/main" id="{F7321739-EB68-8F3F-E3A2-A4DA968165AD}"/>
              </a:ext>
            </a:extLst>
          </p:cNvPr>
          <p:cNvGrpSpPr/>
          <p:nvPr/>
        </p:nvGrpSpPr>
        <p:grpSpPr>
          <a:xfrm>
            <a:off x="3971138" y="2985223"/>
            <a:ext cx="8791075" cy="1753830"/>
            <a:chOff x="2744873" y="1148362"/>
            <a:chExt cx="3844615" cy="1888401"/>
          </a:xfrm>
        </p:grpSpPr>
        <p:sp>
          <p:nvSpPr>
            <p:cNvPr id="3" name="Google Shape;338;p12">
              <a:extLst>
                <a:ext uri="{FF2B5EF4-FFF2-40B4-BE49-F238E27FC236}">
                  <a16:creationId xmlns:a16="http://schemas.microsoft.com/office/drawing/2014/main" id="{AC40CDD2-AA08-BF58-B9AC-70FF8B6BFDE1}"/>
                </a:ext>
              </a:extLst>
            </p:cNvPr>
            <p:cNvSpPr txBox="1">
              <a:spLocks/>
            </p:cNvSpPr>
            <p:nvPr/>
          </p:nvSpPr>
          <p:spPr>
            <a:xfrm>
              <a:off x="2786744" y="1148362"/>
              <a:ext cx="3802744" cy="1888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7200" b="1" kern="0" dirty="0">
                  <a:solidFill>
                    <a:srgbClr val="0070C0"/>
                  </a:solidFill>
                  <a:latin typeface="Bahnschrift SemiBold SemiConden" panose="020B0502040204020203" pitchFamily="34" charset="0"/>
                </a:rPr>
                <a:t>BAB IV</a:t>
              </a:r>
            </a:p>
            <a:p>
              <a:r>
                <a:rPr lang="en-US" sz="7200" b="1" kern="0" dirty="0">
                  <a:solidFill>
                    <a:srgbClr val="0070C0"/>
                  </a:solidFill>
                  <a:latin typeface="Bahnschrift SemiBold SemiConden" panose="020B0502040204020203" pitchFamily="34" charset="0"/>
                </a:rPr>
                <a:t>LANDASAN FILOSOFIS, SOSIOLOGIS DAN YURIDIS</a:t>
              </a:r>
              <a:endParaRPr lang="en-ID" sz="7200" b="1" kern="0" dirty="0">
                <a:solidFill>
                  <a:srgbClr val="0070C0"/>
                </a:solidFill>
                <a:latin typeface="Bahnschrift SemiBold SemiConden" panose="020B0502040204020203" pitchFamily="34" charset="0"/>
              </a:endParaRPr>
            </a:p>
          </p:txBody>
        </p:sp>
        <p:sp>
          <p:nvSpPr>
            <p:cNvPr id="4" name="Google Shape;338;p12">
              <a:extLst>
                <a:ext uri="{FF2B5EF4-FFF2-40B4-BE49-F238E27FC236}">
                  <a16:creationId xmlns:a16="http://schemas.microsoft.com/office/drawing/2014/main" id="{9C8FBE5B-C9B1-36EC-9BD8-70341E62FA47}"/>
                </a:ext>
              </a:extLst>
            </p:cNvPr>
            <p:cNvSpPr txBox="1">
              <a:spLocks/>
            </p:cNvSpPr>
            <p:nvPr/>
          </p:nvSpPr>
          <p:spPr>
            <a:xfrm>
              <a:off x="2744873" y="1148362"/>
              <a:ext cx="3802744" cy="1888401"/>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7200" b="1" kern="0" dirty="0">
                  <a:solidFill>
                    <a:srgbClr val="FFFF00"/>
                  </a:solidFill>
                  <a:latin typeface="Bahnschrift SemiBold SemiConden" panose="020B0502040204020203" pitchFamily="34" charset="0"/>
                </a:rPr>
                <a:t>BAB IV</a:t>
              </a:r>
            </a:p>
            <a:p>
              <a:r>
                <a:rPr lang="en-US" sz="7200" b="1" kern="0" dirty="0">
                  <a:solidFill>
                    <a:srgbClr val="FFFF00"/>
                  </a:solidFill>
                  <a:latin typeface="Bahnschrift SemiBold SemiConden" panose="020B0502040204020203" pitchFamily="34" charset="0"/>
                </a:rPr>
                <a:t>LANDASAN FILOSOFIS, SOSIOLOGIS DAN YURIDIS</a:t>
              </a:r>
              <a:endParaRPr lang="en-ID" sz="7200" b="1" kern="0" dirty="0">
                <a:solidFill>
                  <a:srgbClr val="FFFF00"/>
                </a:solidFill>
                <a:latin typeface="Bahnschrift SemiBold SemiConden" panose="020B0502040204020203" pitchFamily="34" charset="0"/>
              </a:endParaRPr>
            </a:p>
          </p:txBody>
        </p:sp>
      </p:grpSp>
      <p:pic>
        <p:nvPicPr>
          <p:cNvPr id="5" name="Picture 4"/>
          <p:cNvPicPr>
            <a:picLocks noChangeAspect="1"/>
          </p:cNvPicPr>
          <p:nvPr/>
        </p:nvPicPr>
        <p:blipFill>
          <a:blip r:embed="rId3"/>
          <a:stretch>
            <a:fillRect/>
          </a:stretch>
        </p:blipFill>
        <p:spPr>
          <a:xfrm>
            <a:off x="180316" y="2184400"/>
            <a:ext cx="3812216" cy="3796269"/>
          </a:xfrm>
          <a:prstGeom prst="rect">
            <a:avLst/>
          </a:prstGeom>
        </p:spPr>
      </p:pic>
    </p:spTree>
    <p:extLst>
      <p:ext uri="{BB962C8B-B14F-4D97-AF65-F5344CB8AC3E}">
        <p14:creationId xmlns:p14="http://schemas.microsoft.com/office/powerpoint/2010/main" val="189175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1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74" y="1971469"/>
            <a:ext cx="1806168" cy="1803992"/>
          </a:xfrm>
          <a:prstGeom prst="rect">
            <a:avLst/>
          </a:prstGeom>
        </p:spPr>
      </p:pic>
      <p:sp>
        <p:nvSpPr>
          <p:cNvPr id="38" name="Freeform 10"/>
          <p:cNvSpPr>
            <a:spLocks noEditPoints="1"/>
          </p:cNvSpPr>
          <p:nvPr/>
        </p:nvSpPr>
        <p:spPr bwMode="auto">
          <a:xfrm rot="5400000">
            <a:off x="741627" y="1803219"/>
            <a:ext cx="1329694" cy="2078955"/>
          </a:xfrm>
          <a:custGeom>
            <a:avLst/>
            <a:gdLst>
              <a:gd name="T0" fmla="*/ 824362 w 491"/>
              <a:gd name="T1" fmla="*/ 986569 h 879"/>
              <a:gd name="T2" fmla="*/ 824362 w 491"/>
              <a:gd name="T3" fmla="*/ 1784350 h 879"/>
              <a:gd name="T4" fmla="*/ 824362 w 491"/>
              <a:gd name="T5" fmla="*/ 1784350 h 879"/>
              <a:gd name="T6" fmla="*/ 824362 w 491"/>
              <a:gd name="T7" fmla="*/ 986569 h 879"/>
              <a:gd name="T8" fmla="*/ 824362 w 491"/>
              <a:gd name="T9" fmla="*/ 986569 h 879"/>
              <a:gd name="T10" fmla="*/ 824362 w 491"/>
              <a:gd name="T11" fmla="*/ 986569 h 879"/>
              <a:gd name="T12" fmla="*/ 824362 w 491"/>
              <a:gd name="T13" fmla="*/ 986569 h 879"/>
              <a:gd name="T14" fmla="*/ 832484 w 491"/>
              <a:gd name="T15" fmla="*/ 462835 h 879"/>
              <a:gd name="T16" fmla="*/ 824362 w 491"/>
              <a:gd name="T17" fmla="*/ 574484 h 879"/>
              <a:gd name="T18" fmla="*/ 493399 w 491"/>
              <a:gd name="T19" fmla="*/ 832291 h 879"/>
              <a:gd name="T20" fmla="*/ 152284 w 491"/>
              <a:gd name="T21" fmla="*/ 493284 h 879"/>
              <a:gd name="T22" fmla="*/ 152284 w 491"/>
              <a:gd name="T23" fmla="*/ 495314 h 879"/>
              <a:gd name="T24" fmla="*/ 493399 w 491"/>
              <a:gd name="T25" fmla="*/ 834321 h 879"/>
              <a:gd name="T26" fmla="*/ 824362 w 491"/>
              <a:gd name="T27" fmla="*/ 576514 h 879"/>
              <a:gd name="T28" fmla="*/ 832484 w 491"/>
              <a:gd name="T29" fmla="*/ 462835 h 879"/>
              <a:gd name="T30" fmla="*/ 493399 w 491"/>
              <a:gd name="T31" fmla="*/ 0 h 879"/>
              <a:gd name="T32" fmla="*/ 0 w 491"/>
              <a:gd name="T33" fmla="*/ 493284 h 879"/>
              <a:gd name="T34" fmla="*/ 0 w 491"/>
              <a:gd name="T35" fmla="*/ 493284 h 879"/>
              <a:gd name="T36" fmla="*/ 493399 w 491"/>
              <a:gd name="T37" fmla="*/ 2030 h 879"/>
              <a:gd name="T38" fmla="*/ 984767 w 491"/>
              <a:gd name="T39" fmla="*/ 460805 h 879"/>
              <a:gd name="T40" fmla="*/ 996950 w 491"/>
              <a:gd name="T41" fmla="*/ 588693 h 879"/>
              <a:gd name="T42" fmla="*/ 996950 w 491"/>
              <a:gd name="T43" fmla="*/ 608993 h 879"/>
              <a:gd name="T44" fmla="*/ 996950 w 491"/>
              <a:gd name="T45" fmla="*/ 606963 h 879"/>
              <a:gd name="T46" fmla="*/ 996950 w 491"/>
              <a:gd name="T47" fmla="*/ 586663 h 879"/>
              <a:gd name="T48" fmla="*/ 986798 w 491"/>
              <a:gd name="T49" fmla="*/ 460805 h 879"/>
              <a:gd name="T50" fmla="*/ 984767 w 491"/>
              <a:gd name="T51" fmla="*/ 460805 h 879"/>
              <a:gd name="T52" fmla="*/ 493399 w 491"/>
              <a:gd name="T53" fmla="*/ 0 h 8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1" h="879">
                <a:moveTo>
                  <a:pt x="406" y="486"/>
                </a:moveTo>
                <a:cubicBezTo>
                  <a:pt x="406" y="581"/>
                  <a:pt x="406" y="728"/>
                  <a:pt x="406" y="879"/>
                </a:cubicBezTo>
                <a:cubicBezTo>
                  <a:pt x="406" y="879"/>
                  <a:pt x="406" y="879"/>
                  <a:pt x="406" y="879"/>
                </a:cubicBezTo>
                <a:cubicBezTo>
                  <a:pt x="406" y="728"/>
                  <a:pt x="406" y="581"/>
                  <a:pt x="406" y="486"/>
                </a:cubicBezTo>
                <a:moveTo>
                  <a:pt x="406" y="486"/>
                </a:moveTo>
                <a:cubicBezTo>
                  <a:pt x="406" y="486"/>
                  <a:pt x="406" y="486"/>
                  <a:pt x="406" y="486"/>
                </a:cubicBezTo>
                <a:cubicBezTo>
                  <a:pt x="406" y="486"/>
                  <a:pt x="406" y="486"/>
                  <a:pt x="406" y="486"/>
                </a:cubicBezTo>
                <a:moveTo>
                  <a:pt x="410" y="228"/>
                </a:moveTo>
                <a:cubicBezTo>
                  <a:pt x="410" y="234"/>
                  <a:pt x="410" y="261"/>
                  <a:pt x="406" y="283"/>
                </a:cubicBezTo>
                <a:cubicBezTo>
                  <a:pt x="388" y="356"/>
                  <a:pt x="322" y="410"/>
                  <a:pt x="243" y="410"/>
                </a:cubicBezTo>
                <a:cubicBezTo>
                  <a:pt x="150" y="410"/>
                  <a:pt x="75" y="336"/>
                  <a:pt x="75" y="243"/>
                </a:cubicBezTo>
                <a:cubicBezTo>
                  <a:pt x="75" y="243"/>
                  <a:pt x="75" y="244"/>
                  <a:pt x="75" y="244"/>
                </a:cubicBezTo>
                <a:cubicBezTo>
                  <a:pt x="75" y="336"/>
                  <a:pt x="150" y="411"/>
                  <a:pt x="243" y="411"/>
                </a:cubicBezTo>
                <a:cubicBezTo>
                  <a:pt x="322" y="411"/>
                  <a:pt x="388" y="357"/>
                  <a:pt x="406" y="284"/>
                </a:cubicBezTo>
                <a:cubicBezTo>
                  <a:pt x="412" y="254"/>
                  <a:pt x="410" y="231"/>
                  <a:pt x="410" y="228"/>
                </a:cubicBezTo>
                <a:moveTo>
                  <a:pt x="243" y="0"/>
                </a:moveTo>
                <a:cubicBezTo>
                  <a:pt x="109" y="0"/>
                  <a:pt x="0" y="109"/>
                  <a:pt x="0" y="243"/>
                </a:cubicBezTo>
                <a:cubicBezTo>
                  <a:pt x="0" y="243"/>
                  <a:pt x="0" y="243"/>
                  <a:pt x="0" y="243"/>
                </a:cubicBezTo>
                <a:cubicBezTo>
                  <a:pt x="1" y="109"/>
                  <a:pt x="109" y="1"/>
                  <a:pt x="243" y="1"/>
                </a:cubicBezTo>
                <a:cubicBezTo>
                  <a:pt x="371" y="1"/>
                  <a:pt x="476" y="101"/>
                  <a:pt x="485" y="227"/>
                </a:cubicBezTo>
                <a:cubicBezTo>
                  <a:pt x="485" y="227"/>
                  <a:pt x="490" y="267"/>
                  <a:pt x="491" y="290"/>
                </a:cubicBezTo>
                <a:cubicBezTo>
                  <a:pt x="491" y="293"/>
                  <a:pt x="491" y="296"/>
                  <a:pt x="491" y="300"/>
                </a:cubicBezTo>
                <a:cubicBezTo>
                  <a:pt x="491" y="299"/>
                  <a:pt x="491" y="299"/>
                  <a:pt x="491" y="299"/>
                </a:cubicBezTo>
                <a:cubicBezTo>
                  <a:pt x="491" y="295"/>
                  <a:pt x="491" y="292"/>
                  <a:pt x="491" y="289"/>
                </a:cubicBezTo>
                <a:cubicBezTo>
                  <a:pt x="490" y="267"/>
                  <a:pt x="489" y="246"/>
                  <a:pt x="486" y="227"/>
                </a:cubicBezTo>
                <a:cubicBezTo>
                  <a:pt x="485" y="227"/>
                  <a:pt x="485" y="227"/>
                  <a:pt x="485" y="227"/>
                </a:cubicBezTo>
                <a:cubicBezTo>
                  <a:pt x="476" y="100"/>
                  <a:pt x="371" y="0"/>
                  <a:pt x="243" y="0"/>
                </a:cubicBezTo>
              </a:path>
            </a:pathLst>
          </a:custGeom>
          <a:solidFill>
            <a:srgbClr val="727280"/>
          </a:solidFill>
          <a:ln w="9525">
            <a:noFill/>
            <a:round/>
            <a:headEnd/>
            <a:tailEnd/>
          </a:ln>
        </p:spPr>
        <p:txBody>
          <a:bodyPr lIns="127359" tIns="63680" rIns="127359" bIns="63680"/>
          <a:lstStyle/>
          <a:p>
            <a:endParaRPr lang="id-ID" sz="1654"/>
          </a:p>
        </p:txBody>
      </p:sp>
      <p:grpSp>
        <p:nvGrpSpPr>
          <p:cNvPr id="54" name="Group 24"/>
          <p:cNvGrpSpPr>
            <a:grpSpLocks/>
          </p:cNvGrpSpPr>
          <p:nvPr/>
        </p:nvGrpSpPr>
        <p:grpSpPr bwMode="auto">
          <a:xfrm>
            <a:off x="2795157" y="167794"/>
            <a:ext cx="8899923" cy="5751460"/>
            <a:chOff x="6744368" y="4007602"/>
            <a:chExt cx="12120313" cy="11481413"/>
          </a:xfrm>
        </p:grpSpPr>
        <p:sp>
          <p:nvSpPr>
            <p:cNvPr id="57" name="TextBox 25"/>
            <p:cNvSpPr txBox="1">
              <a:spLocks noChangeArrowheads="1"/>
            </p:cNvSpPr>
            <p:nvPr/>
          </p:nvSpPr>
          <p:spPr bwMode="auto">
            <a:xfrm>
              <a:off x="7504599" y="6929876"/>
              <a:ext cx="11360082" cy="8559139"/>
            </a:xfrm>
            <a:prstGeom prst="rect">
              <a:avLst/>
            </a:prstGeom>
            <a:noFill/>
            <a:ln w="9525">
              <a:noFill/>
              <a:miter lim="800000"/>
              <a:headEnd/>
              <a:tailEnd/>
            </a:ln>
          </p:spPr>
          <p:txBody>
            <a:bodyPr wrap="square" lIns="100840" tIns="50420" rIns="100840" bIns="50420">
              <a:spAutoFit/>
            </a:bodyPr>
            <a:lstStyle/>
            <a:p>
              <a:pPr algn="just" eaLnBrk="0" hangingPunct="0">
                <a:spcBef>
                  <a:spcPct val="20000"/>
                </a:spcBef>
              </a:pPr>
              <a:r>
                <a:rPr lang="id-ID" sz="2000" b="1" dirty="0">
                  <a:latin typeface="Arial Narrow" panose="020B0606020202030204" pitchFamily="34" charset="0"/>
                </a:rPr>
                <a:t>Penyelenggaraan inovasi daerah berlandaskan</a:t>
              </a:r>
              <a:r>
                <a:rPr lang="en-US" sz="2000" b="1" dirty="0">
                  <a:latin typeface="Arial Narrow" panose="020B0606020202030204" pitchFamily="34" charset="0"/>
                </a:rPr>
                <a:t>:</a:t>
              </a:r>
            </a:p>
            <a:p>
              <a:pPr algn="just" eaLnBrk="0" hangingPunct="0">
                <a:spcBef>
                  <a:spcPct val="20000"/>
                </a:spcBef>
              </a:pPr>
              <a:r>
                <a:rPr lang="en-US" sz="2000" dirty="0">
                  <a:latin typeface="Arial Narrow" panose="020B0606020202030204" pitchFamily="34" charset="0"/>
                </a:rPr>
                <a:t>1.</a:t>
              </a:r>
              <a:r>
                <a:rPr lang="id-ID" sz="2000" dirty="0">
                  <a:latin typeface="Arial Narrow" panose="020B0606020202030204" pitchFamily="34" charset="0"/>
                </a:rPr>
                <a:t>Undang-Undang Nomor 23 tahun 2014</a:t>
              </a:r>
              <a:r>
                <a:rPr lang="en-US" sz="2000" dirty="0">
                  <a:latin typeface="Arial Narrow" panose="020B0606020202030204" pitchFamily="34" charset="0"/>
                </a:rPr>
                <a:t> </a:t>
              </a:r>
              <a:r>
                <a:rPr lang="en-US" sz="2000" dirty="0" err="1">
                  <a:latin typeface="Arial Narrow" panose="020B0606020202030204" pitchFamily="34" charset="0"/>
                </a:rPr>
                <a:t>tentang</a:t>
              </a:r>
              <a:r>
                <a:rPr lang="en-US" sz="2000" dirty="0">
                  <a:latin typeface="Arial Narrow" panose="020B0606020202030204" pitchFamily="34" charset="0"/>
                </a:rPr>
                <a:t> </a:t>
              </a:r>
              <a:r>
                <a:rPr lang="en-US" sz="2000" dirty="0" err="1">
                  <a:latin typeface="Arial Narrow" panose="020B0606020202030204" pitchFamily="34" charset="0"/>
                </a:rPr>
                <a:t>Pemerintahan</a:t>
              </a:r>
              <a:r>
                <a:rPr lang="en-US" sz="2000" dirty="0">
                  <a:latin typeface="Arial Narrow" panose="020B0606020202030204" pitchFamily="34" charset="0"/>
                </a:rPr>
                <a:t> Daerah </a:t>
              </a:r>
              <a:r>
                <a:rPr lang="en-US" sz="2000" dirty="0" err="1">
                  <a:latin typeface="Arial Narrow" panose="020B0606020202030204" pitchFamily="34" charset="0"/>
                </a:rPr>
                <a:t>sebagaimana</a:t>
              </a:r>
              <a:r>
                <a:rPr lang="en-US" sz="2000" dirty="0">
                  <a:latin typeface="Arial Narrow" panose="020B0606020202030204" pitchFamily="34" charset="0"/>
                </a:rPr>
                <a:t> </a:t>
              </a:r>
              <a:r>
                <a:rPr lang="en-US" sz="2000" dirty="0" err="1">
                  <a:latin typeface="Arial Narrow" panose="020B0606020202030204" pitchFamily="34" charset="0"/>
                </a:rPr>
                <a:t>telah</a:t>
              </a:r>
              <a:r>
                <a:rPr lang="en-US" sz="2000" dirty="0">
                  <a:latin typeface="Arial Narrow" panose="020B0606020202030204" pitchFamily="34" charset="0"/>
                </a:rPr>
                <a:t> </a:t>
              </a:r>
              <a:r>
                <a:rPr lang="en-US" sz="2000" dirty="0" err="1">
                  <a:latin typeface="Arial Narrow" panose="020B0606020202030204" pitchFamily="34" charset="0"/>
                </a:rPr>
                <a:t>diubah</a:t>
              </a:r>
              <a:r>
                <a:rPr lang="en-US" sz="2000" dirty="0">
                  <a:latin typeface="Arial Narrow" panose="020B0606020202030204" pitchFamily="34" charset="0"/>
                </a:rPr>
                <a:t> </a:t>
              </a:r>
              <a:r>
                <a:rPr lang="en-US" sz="2000" dirty="0" err="1">
                  <a:latin typeface="Arial Narrow" panose="020B0606020202030204" pitchFamily="34" charset="0"/>
                </a:rPr>
                <a:t>beberapa</a:t>
              </a:r>
              <a:r>
                <a:rPr lang="en-US" sz="2000" dirty="0">
                  <a:latin typeface="Arial Narrow" panose="020B0606020202030204" pitchFamily="34" charset="0"/>
                </a:rPr>
                <a:t> kali </a:t>
              </a:r>
              <a:r>
                <a:rPr lang="en-US" sz="2000" dirty="0" err="1">
                  <a:latin typeface="Arial Narrow" panose="020B0606020202030204" pitchFamily="34" charset="0"/>
                </a:rPr>
                <a:t>terakhir</a:t>
              </a:r>
              <a:r>
                <a:rPr lang="en-US" sz="2000" dirty="0">
                  <a:latin typeface="Arial Narrow" panose="020B0606020202030204" pitchFamily="34" charset="0"/>
                </a:rPr>
                <a:t> </a:t>
              </a:r>
              <a:r>
                <a:rPr lang="en-US" sz="2000" dirty="0" err="1">
                  <a:latin typeface="Arial Narrow" panose="020B0606020202030204" pitchFamily="34" charset="0"/>
                </a:rPr>
                <a:t>dengan</a:t>
              </a:r>
              <a:r>
                <a:rPr lang="en-US" sz="2000" dirty="0">
                  <a:latin typeface="Arial Narrow" panose="020B0606020202030204" pitchFamily="34" charset="0"/>
                </a:rPr>
                <a:t> </a:t>
              </a:r>
              <a:r>
                <a:rPr lang="en-US" sz="2000" dirty="0" err="1">
                  <a:latin typeface="Arial Narrow" panose="020B0606020202030204" pitchFamily="34" charset="0"/>
                </a:rPr>
                <a:t>Undang-Undang</a:t>
              </a:r>
              <a:r>
                <a:rPr lang="en-US" sz="2000" dirty="0">
                  <a:latin typeface="Arial Narrow" panose="020B0606020202030204" pitchFamily="34" charset="0"/>
                </a:rPr>
                <a:t> </a:t>
              </a:r>
              <a:r>
                <a:rPr lang="en-US" sz="2000" dirty="0" err="1">
                  <a:latin typeface="Arial Narrow" panose="020B0606020202030204" pitchFamily="34" charset="0"/>
                </a:rPr>
                <a:t>Nomor</a:t>
              </a:r>
              <a:r>
                <a:rPr lang="en-US" sz="2000" dirty="0">
                  <a:latin typeface="Arial Narrow" panose="020B0606020202030204" pitchFamily="34" charset="0"/>
                </a:rPr>
                <a:t> 6 </a:t>
              </a:r>
              <a:r>
                <a:rPr lang="en-US" sz="2000" dirty="0" err="1">
                  <a:latin typeface="Arial Narrow" panose="020B0606020202030204" pitchFamily="34" charset="0"/>
                </a:rPr>
                <a:t>Tahun</a:t>
              </a:r>
              <a:r>
                <a:rPr lang="en-US" sz="2000" dirty="0">
                  <a:latin typeface="Arial Narrow" panose="020B0606020202030204" pitchFamily="34" charset="0"/>
                </a:rPr>
                <a:t> 2023 </a:t>
              </a:r>
              <a:r>
                <a:rPr lang="en-US" sz="2000" dirty="0" err="1">
                  <a:latin typeface="Arial Narrow" panose="020B0606020202030204" pitchFamily="34" charset="0"/>
                </a:rPr>
                <a:t>tentang</a:t>
              </a:r>
              <a:r>
                <a:rPr lang="en-US" sz="2000" dirty="0">
                  <a:latin typeface="Arial Narrow" panose="020B0606020202030204" pitchFamily="34" charset="0"/>
                </a:rPr>
                <a:t> </a:t>
              </a:r>
              <a:r>
                <a:rPr lang="en-US" sz="2000" dirty="0" err="1">
                  <a:latin typeface="Arial Narrow" panose="020B0606020202030204" pitchFamily="34" charset="0"/>
                </a:rPr>
                <a:t>Penetapan</a:t>
              </a:r>
              <a:r>
                <a:rPr lang="en-US" sz="2000" dirty="0">
                  <a:latin typeface="Arial Narrow" panose="020B0606020202030204" pitchFamily="34" charset="0"/>
                </a:rPr>
                <a:t> </a:t>
              </a:r>
              <a:r>
                <a:rPr lang="en-US" sz="2000" dirty="0" err="1">
                  <a:latin typeface="Arial Narrow" panose="020B0606020202030204" pitchFamily="34" charset="0"/>
                </a:rPr>
                <a:t>Peraturan</a:t>
              </a:r>
              <a:r>
                <a:rPr lang="en-US" sz="2000" dirty="0">
                  <a:latin typeface="Arial Narrow" panose="020B0606020202030204" pitchFamily="34" charset="0"/>
                </a:rPr>
                <a:t> </a:t>
              </a:r>
              <a:r>
                <a:rPr lang="en-US" sz="2000" dirty="0" err="1">
                  <a:latin typeface="Arial Narrow" panose="020B0606020202030204" pitchFamily="34" charset="0"/>
                </a:rPr>
                <a:t>Pemerintah</a:t>
              </a:r>
              <a:r>
                <a:rPr lang="en-US" sz="2000" dirty="0">
                  <a:latin typeface="Arial Narrow" panose="020B0606020202030204" pitchFamily="34" charset="0"/>
                </a:rPr>
                <a:t> </a:t>
              </a:r>
              <a:r>
                <a:rPr lang="en-US" sz="2000" dirty="0" err="1">
                  <a:latin typeface="Arial Narrow" panose="020B0606020202030204" pitchFamily="34" charset="0"/>
                </a:rPr>
                <a:t>Pengganti</a:t>
              </a:r>
              <a:r>
                <a:rPr lang="en-US" sz="2000" dirty="0">
                  <a:latin typeface="Arial Narrow" panose="020B0606020202030204" pitchFamily="34" charset="0"/>
                </a:rPr>
                <a:t> </a:t>
              </a:r>
              <a:r>
                <a:rPr lang="en-US" sz="2000" dirty="0" err="1">
                  <a:latin typeface="Arial Narrow" panose="020B0606020202030204" pitchFamily="34" charset="0"/>
                </a:rPr>
                <a:t>Undang-Undang</a:t>
              </a:r>
              <a:r>
                <a:rPr lang="en-US" sz="2000" dirty="0">
                  <a:latin typeface="Arial Narrow" panose="020B0606020202030204" pitchFamily="34" charset="0"/>
                </a:rPr>
                <a:t> </a:t>
              </a:r>
              <a:r>
                <a:rPr lang="en-US" sz="2000" dirty="0" err="1">
                  <a:latin typeface="Arial Narrow" panose="020B0606020202030204" pitchFamily="34" charset="0"/>
                </a:rPr>
                <a:t>Nomor</a:t>
              </a:r>
              <a:r>
                <a:rPr lang="en-US" sz="2000" dirty="0">
                  <a:latin typeface="Arial Narrow" panose="020B0606020202030204" pitchFamily="34" charset="0"/>
                </a:rPr>
                <a:t> 2 </a:t>
              </a:r>
              <a:r>
                <a:rPr lang="en-US" sz="2000" dirty="0" err="1">
                  <a:latin typeface="Arial Narrow" panose="020B0606020202030204" pitchFamily="34" charset="0"/>
                </a:rPr>
                <a:t>Tahun</a:t>
              </a:r>
              <a:r>
                <a:rPr lang="en-US" sz="2000" dirty="0">
                  <a:latin typeface="Arial Narrow" panose="020B0606020202030204" pitchFamily="34" charset="0"/>
                </a:rPr>
                <a:t> 2022 </a:t>
              </a:r>
              <a:r>
                <a:rPr lang="en-US" sz="2000" dirty="0" err="1">
                  <a:latin typeface="Arial Narrow" panose="020B0606020202030204" pitchFamily="34" charset="0"/>
                </a:rPr>
                <a:t>tentang</a:t>
              </a:r>
              <a:r>
                <a:rPr lang="en-US" sz="2000" dirty="0">
                  <a:latin typeface="Arial Narrow" panose="020B0606020202030204" pitchFamily="34" charset="0"/>
                </a:rPr>
                <a:t> </a:t>
              </a:r>
              <a:r>
                <a:rPr lang="en-US" sz="2000" dirty="0" err="1">
                  <a:latin typeface="Arial Narrow" panose="020B0606020202030204" pitchFamily="34" charset="0"/>
                </a:rPr>
                <a:t>Cipta</a:t>
              </a:r>
              <a:r>
                <a:rPr lang="en-US" sz="2000" dirty="0">
                  <a:latin typeface="Arial Narrow" panose="020B0606020202030204" pitchFamily="34" charset="0"/>
                </a:rPr>
                <a:t> </a:t>
              </a:r>
              <a:r>
                <a:rPr lang="en-US" sz="2000" dirty="0" err="1">
                  <a:latin typeface="Arial Narrow" panose="020B0606020202030204" pitchFamily="34" charset="0"/>
                </a:rPr>
                <a:t>Kerja</a:t>
              </a:r>
              <a:r>
                <a:rPr lang="en-US" sz="2000" dirty="0">
                  <a:latin typeface="Arial Narrow" panose="020B0606020202030204" pitchFamily="34" charset="0"/>
                </a:rPr>
                <a:t> </a:t>
              </a:r>
              <a:r>
                <a:rPr lang="en-US" sz="2000" dirty="0" err="1">
                  <a:latin typeface="Arial Narrow" panose="020B0606020202030204" pitchFamily="34" charset="0"/>
                </a:rPr>
                <a:t>Menjadi</a:t>
              </a:r>
              <a:r>
                <a:rPr lang="en-US" sz="2000" dirty="0">
                  <a:latin typeface="Arial Narrow" panose="020B0606020202030204" pitchFamily="34" charset="0"/>
                </a:rPr>
                <a:t> </a:t>
              </a:r>
              <a:r>
                <a:rPr lang="en-US" sz="2000" dirty="0" err="1">
                  <a:latin typeface="Arial Narrow" panose="020B0606020202030204" pitchFamily="34" charset="0"/>
                </a:rPr>
                <a:t>Undang-Undang</a:t>
              </a:r>
              <a:r>
                <a:rPr lang="en-US" sz="2000" dirty="0">
                  <a:latin typeface="Arial Narrow" panose="020B0606020202030204" pitchFamily="34" charset="0"/>
                </a:rPr>
                <a:t>.</a:t>
              </a:r>
            </a:p>
            <a:p>
              <a:pPr algn="just" eaLnBrk="0" hangingPunct="0">
                <a:spcBef>
                  <a:spcPct val="20000"/>
                </a:spcBef>
              </a:pPr>
              <a:r>
                <a:rPr lang="en-US" sz="2000" dirty="0">
                  <a:latin typeface="Arial Narrow" panose="020B0606020202030204" pitchFamily="34" charset="0"/>
                </a:rPr>
                <a:t>2. </a:t>
              </a:r>
              <a:r>
                <a:rPr lang="id-ID" sz="2000" dirty="0">
                  <a:latin typeface="Arial Narrow" panose="020B0606020202030204" pitchFamily="34" charset="0"/>
                </a:rPr>
                <a:t>Peraturan Pemerintah Nomor 38 Tahun 2017 tentang Inovasi Daerah, menjelaskan bahwa inovasi daerah bertujuan untuk meningkatkan kinerja penyelengaraan pemerintah daerah dengan tujuan untuk mewujudkan kesejahteraan masyarakat. </a:t>
              </a:r>
              <a:endParaRPr lang="en-US" sz="2000" dirty="0">
                <a:latin typeface="Arial Narrow" panose="020B0606020202030204" pitchFamily="34" charset="0"/>
              </a:endParaRPr>
            </a:p>
            <a:p>
              <a:pPr algn="just" eaLnBrk="0" hangingPunct="0">
                <a:spcBef>
                  <a:spcPct val="20000"/>
                </a:spcBef>
              </a:pPr>
              <a:r>
                <a:rPr lang="en-US" sz="2000" kern="0" dirty="0">
                  <a:solidFill>
                    <a:prstClr val="black"/>
                  </a:solidFill>
                  <a:latin typeface="Arial Narrow" panose="020B0606020202030204" pitchFamily="34" charset="0"/>
                  <a:cs typeface="Arial"/>
                </a:rPr>
                <a:t>3.</a:t>
              </a:r>
              <a:r>
                <a:rPr lang="id-ID" sz="2000" dirty="0">
                  <a:latin typeface="Arial Narrow" panose="020B0606020202030204" pitchFamily="34" charset="0"/>
                </a:rPr>
                <a:t> Pemerintah melalui Kemenristek-BRIN, Kementerian PPN/Bappenas dan Kemenpan RB telah mengeluarkan Cetak Biru Ekosistem Pengetahuan dan Inovasi yang mengamanatkan bahwa Visi Cetak Biru Ekosistem Pengetahuan dan Inovasi adalah Indonesia yang berdaulat, maju, adil dan Makmur melalui penguasaan pengetahuan dan inovasi</a:t>
              </a:r>
              <a:endParaRPr lang="en-US" sz="2000" kern="0" dirty="0">
                <a:solidFill>
                  <a:prstClr val="black"/>
                </a:solidFill>
                <a:latin typeface="Arial Narrow" panose="020B0606020202030204" pitchFamily="34" charset="0"/>
                <a:cs typeface="Arial"/>
              </a:endParaRPr>
            </a:p>
          </p:txBody>
        </p:sp>
        <p:sp>
          <p:nvSpPr>
            <p:cNvPr id="60" name="Round Same Side Corner Rectangle 59"/>
            <p:cNvSpPr/>
            <p:nvPr/>
          </p:nvSpPr>
          <p:spPr>
            <a:xfrm rot="10800000" flipH="1">
              <a:off x="7734959" y="4007602"/>
              <a:ext cx="111131" cy="915860"/>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40" tIns="50420" rIns="100840" bIns="50420" anchor="ctr"/>
            <a:lstStyle/>
            <a:p>
              <a:pPr algn="ctr">
                <a:defRPr/>
              </a:pPr>
              <a:endParaRPr lang="bg-BG" sz="919" dirty="0">
                <a:solidFill>
                  <a:schemeClr val="tx1"/>
                </a:solidFill>
              </a:endParaRPr>
            </a:p>
          </p:txBody>
        </p:sp>
        <p:sp>
          <p:nvSpPr>
            <p:cNvPr id="63" name="Round Same Side Corner Rectangle 62"/>
            <p:cNvSpPr/>
            <p:nvPr/>
          </p:nvSpPr>
          <p:spPr>
            <a:xfrm rot="10800000" flipH="1">
              <a:off x="7734959" y="4128637"/>
              <a:ext cx="111131" cy="915858"/>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0840" tIns="50420" rIns="100840" bIns="50420" anchor="ctr"/>
            <a:lstStyle/>
            <a:p>
              <a:pPr algn="ctr">
                <a:defRPr/>
              </a:pPr>
              <a:endParaRPr lang="bg-BG" sz="919" dirty="0">
                <a:solidFill>
                  <a:schemeClr val="tx1"/>
                </a:solidFill>
              </a:endParaRPr>
            </a:p>
          </p:txBody>
        </p:sp>
        <p:sp>
          <p:nvSpPr>
            <p:cNvPr id="65" name="Freeform 222"/>
            <p:cNvSpPr>
              <a:spLocks noEditPoints="1"/>
            </p:cNvSpPr>
            <p:nvPr/>
          </p:nvSpPr>
          <p:spPr bwMode="auto">
            <a:xfrm>
              <a:off x="6744368" y="4140705"/>
              <a:ext cx="647740" cy="649657"/>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5"/>
            </a:solidFill>
            <a:ln>
              <a:noFill/>
            </a:ln>
          </p:spPr>
          <p:txBody>
            <a:bodyPr lIns="42023" tIns="21012" rIns="42023" bIns="21012"/>
            <a:lstStyle/>
            <a:p>
              <a:pPr>
                <a:defRPr/>
              </a:pPr>
              <a:endParaRPr lang="en-US" sz="919" dirty="0"/>
            </a:p>
          </p:txBody>
        </p:sp>
      </p:grpSp>
      <p:sp>
        <p:nvSpPr>
          <p:cNvPr id="129" name="Freeform 2"/>
          <p:cNvSpPr>
            <a:spLocks noChangeArrowheads="1"/>
          </p:cNvSpPr>
          <p:nvPr/>
        </p:nvSpPr>
        <p:spPr bwMode="auto">
          <a:xfrm>
            <a:off x="531287" y="5321572"/>
            <a:ext cx="1960299" cy="554038"/>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chemeClr val="accent5"/>
          </a:solidFill>
          <a:ln>
            <a:noFill/>
          </a:ln>
          <a:effectLst/>
        </p:spPr>
        <p:txBody>
          <a:bodyPr wrap="none" lIns="127331" tIns="63665" rIns="127331" bIns="63665" anchor="ctr"/>
          <a:lstStyle/>
          <a:p>
            <a:pPr>
              <a:defRPr/>
            </a:pPr>
            <a:endParaRPr lang="en-US" sz="919" dirty="0"/>
          </a:p>
        </p:txBody>
      </p:sp>
      <p:grpSp>
        <p:nvGrpSpPr>
          <p:cNvPr id="130" name="Group 37"/>
          <p:cNvGrpSpPr/>
          <p:nvPr/>
        </p:nvGrpSpPr>
        <p:grpSpPr>
          <a:xfrm>
            <a:off x="281553" y="4542639"/>
            <a:ext cx="2537932" cy="669033"/>
            <a:chOff x="1734083" y="4316414"/>
            <a:chExt cx="3406393" cy="805883"/>
          </a:xfrm>
          <a:solidFill>
            <a:schemeClr val="accent4"/>
          </a:solidFill>
        </p:grpSpPr>
        <p:sp>
          <p:nvSpPr>
            <p:cNvPr id="131" name="Freeform 5"/>
            <p:cNvSpPr>
              <a:spLocks noChangeArrowheads="1"/>
            </p:cNvSpPr>
            <p:nvPr/>
          </p:nvSpPr>
          <p:spPr bwMode="auto">
            <a:xfrm>
              <a:off x="1734083" y="4316414"/>
              <a:ext cx="1317887" cy="805883"/>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grpFill/>
            <a:ln>
              <a:noFill/>
            </a:ln>
            <a:effectLst/>
          </p:spPr>
          <p:txBody>
            <a:bodyPr wrap="none" lIns="56030" tIns="28015" rIns="56030" bIns="28015" anchor="ctr"/>
            <a:lstStyle/>
            <a:p>
              <a:pPr>
                <a:defRPr/>
              </a:pPr>
              <a:endParaRPr lang="en-US" sz="919" dirty="0"/>
            </a:p>
          </p:txBody>
        </p:sp>
        <p:sp>
          <p:nvSpPr>
            <p:cNvPr id="132" name="Freeform 8"/>
            <p:cNvSpPr>
              <a:spLocks noChangeArrowheads="1"/>
            </p:cNvSpPr>
            <p:nvPr/>
          </p:nvSpPr>
          <p:spPr bwMode="auto">
            <a:xfrm>
              <a:off x="3191726" y="4316414"/>
              <a:ext cx="1948750" cy="805883"/>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grpFill/>
            <a:ln>
              <a:noFill/>
            </a:ln>
            <a:effectLst/>
          </p:spPr>
          <p:txBody>
            <a:bodyPr wrap="none" lIns="56030" tIns="28015" rIns="56030" bIns="28015" anchor="ctr"/>
            <a:lstStyle/>
            <a:p>
              <a:pPr>
                <a:defRPr/>
              </a:pPr>
              <a:endParaRPr lang="en-US" sz="919" dirty="0"/>
            </a:p>
          </p:txBody>
        </p:sp>
      </p:grpSp>
      <p:grpSp>
        <p:nvGrpSpPr>
          <p:cNvPr id="133" name="Group 40"/>
          <p:cNvGrpSpPr>
            <a:grpSpLocks/>
          </p:cNvGrpSpPr>
          <p:nvPr/>
        </p:nvGrpSpPr>
        <p:grpSpPr bwMode="auto">
          <a:xfrm rot="-1898496">
            <a:off x="84567" y="1756049"/>
            <a:ext cx="1976947" cy="593725"/>
            <a:chOff x="1903881" y="1591822"/>
            <a:chExt cx="2652755" cy="714455"/>
          </a:xfrm>
        </p:grpSpPr>
        <p:sp>
          <p:nvSpPr>
            <p:cNvPr id="134" name="Freeform 6"/>
            <p:cNvSpPr>
              <a:spLocks noChangeArrowheads="1"/>
            </p:cNvSpPr>
            <p:nvPr/>
          </p:nvSpPr>
          <p:spPr bwMode="auto">
            <a:xfrm>
              <a:off x="2475967" y="1591822"/>
              <a:ext cx="2080669" cy="714455"/>
            </a:xfrm>
            <a:custGeom>
              <a:avLst/>
              <a:gdLst>
                <a:gd name="T0" fmla="*/ 1470118 w 7027"/>
                <a:gd name="T1" fmla="*/ 268585 h 2418"/>
                <a:gd name="T2" fmla="*/ 1470118 w 7027"/>
                <a:gd name="T3" fmla="*/ 268585 h 2418"/>
                <a:gd name="T4" fmla="*/ 0 w 7027"/>
                <a:gd name="T5" fmla="*/ 248789 h 2418"/>
                <a:gd name="T6" fmla="*/ 0 w 7027"/>
                <a:gd name="T7" fmla="*/ 714160 h 2418"/>
                <a:gd name="T8" fmla="*/ 1122205 w 7027"/>
                <a:gd name="T9" fmla="*/ 714160 h 2418"/>
                <a:gd name="T10" fmla="*/ 1122205 w 7027"/>
                <a:gd name="T11" fmla="*/ 635564 h 2418"/>
                <a:gd name="T12" fmla="*/ 1115691 w 7027"/>
                <a:gd name="T13" fmla="*/ 609266 h 2418"/>
                <a:gd name="T14" fmla="*/ 1089338 w 7027"/>
                <a:gd name="T15" fmla="*/ 569968 h 2418"/>
                <a:gd name="T16" fmla="*/ 1069796 w 7027"/>
                <a:gd name="T17" fmla="*/ 498168 h 2418"/>
                <a:gd name="T18" fmla="*/ 1069796 w 7027"/>
                <a:gd name="T19" fmla="*/ 491372 h 2418"/>
                <a:gd name="T20" fmla="*/ 1069796 w 7027"/>
                <a:gd name="T21" fmla="*/ 491372 h 2418"/>
                <a:gd name="T22" fmla="*/ 1194453 w 7027"/>
                <a:gd name="T23" fmla="*/ 392980 h 2418"/>
                <a:gd name="T24" fmla="*/ 1318813 w 7027"/>
                <a:gd name="T25" fmla="*/ 498168 h 2418"/>
                <a:gd name="T26" fmla="*/ 1318813 w 7027"/>
                <a:gd name="T27" fmla="*/ 498168 h 2418"/>
                <a:gd name="T28" fmla="*/ 1299271 w 7027"/>
                <a:gd name="T29" fmla="*/ 569968 h 2418"/>
                <a:gd name="T30" fmla="*/ 1279728 w 7027"/>
                <a:gd name="T31" fmla="*/ 602766 h 2418"/>
                <a:gd name="T32" fmla="*/ 1273214 w 7027"/>
                <a:gd name="T33" fmla="*/ 635564 h 2418"/>
                <a:gd name="T34" fmla="*/ 1266404 w 7027"/>
                <a:gd name="T35" fmla="*/ 635564 h 2418"/>
                <a:gd name="T36" fmla="*/ 1266404 w 7027"/>
                <a:gd name="T37" fmla="*/ 714160 h 2418"/>
                <a:gd name="T38" fmla="*/ 2080373 w 7027"/>
                <a:gd name="T39" fmla="*/ 714160 h 2418"/>
                <a:gd name="T40" fmla="*/ 1470118 w 7027"/>
                <a:gd name="T41" fmla="*/ 268585 h 24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cubicBezTo>
                    <a:pt x="3635" y="1486"/>
                    <a:pt x="3812" y="1330"/>
                    <a:pt x="4034" y="1330"/>
                  </a:cubicBezTo>
                  <a:cubicBezTo>
                    <a:pt x="4277" y="1330"/>
                    <a:pt x="4454" y="1486"/>
                    <a:pt x="4454" y="1686"/>
                  </a:cubicBez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chemeClr val="accent1"/>
            </a:solidFill>
            <a:ln w="9525">
              <a:noFill/>
              <a:round/>
              <a:headEnd/>
              <a:tailEnd/>
            </a:ln>
          </p:spPr>
          <p:txBody>
            <a:bodyPr wrap="none" lIns="56030" tIns="28015" rIns="56030" bIns="28015" anchor="ctr"/>
            <a:lstStyle/>
            <a:p>
              <a:endParaRPr lang="id-ID" sz="1654"/>
            </a:p>
          </p:txBody>
        </p:sp>
        <p:sp>
          <p:nvSpPr>
            <p:cNvPr id="135" name="Freeform 11"/>
            <p:cNvSpPr>
              <a:spLocks noChangeArrowheads="1"/>
            </p:cNvSpPr>
            <p:nvPr/>
          </p:nvSpPr>
          <p:spPr bwMode="auto">
            <a:xfrm>
              <a:off x="1903881" y="1919662"/>
              <a:ext cx="432329" cy="386615"/>
            </a:xfrm>
            <a:custGeom>
              <a:avLst/>
              <a:gdLst>
                <a:gd name="T0" fmla="*/ 432033 w 1463"/>
                <a:gd name="T1" fmla="*/ 386320 h 1310"/>
                <a:gd name="T2" fmla="*/ 432033 w 1463"/>
                <a:gd name="T3" fmla="*/ 386320 h 1310"/>
                <a:gd name="T4" fmla="*/ 432033 w 1463"/>
                <a:gd name="T5" fmla="*/ 0 h 1310"/>
                <a:gd name="T6" fmla="*/ 0 w 1463"/>
                <a:gd name="T7" fmla="*/ 386320 h 1310"/>
                <a:gd name="T8" fmla="*/ 432033 w 1463"/>
                <a:gd name="T9" fmla="*/ 386320 h 1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chemeClr val="accent1"/>
            </a:solidFill>
            <a:ln w="9525">
              <a:noFill/>
              <a:round/>
              <a:headEnd/>
              <a:tailEnd/>
            </a:ln>
          </p:spPr>
          <p:txBody>
            <a:bodyPr wrap="none" lIns="56030" tIns="28015" rIns="56030" bIns="28015" anchor="ctr"/>
            <a:lstStyle/>
            <a:p>
              <a:endParaRPr lang="id-ID" sz="1654"/>
            </a:p>
          </p:txBody>
        </p:sp>
      </p:grpSp>
      <p:sp>
        <p:nvSpPr>
          <p:cNvPr id="136" name="Freeform 13"/>
          <p:cNvSpPr>
            <a:spLocks noChangeArrowheads="1"/>
          </p:cNvSpPr>
          <p:nvPr/>
        </p:nvSpPr>
        <p:spPr bwMode="auto">
          <a:xfrm>
            <a:off x="110924" y="5854972"/>
            <a:ext cx="2053251" cy="806450"/>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chemeClr val="bg1">
              <a:lumMod val="65000"/>
            </a:schemeClr>
          </a:solidFill>
          <a:ln>
            <a:noFill/>
          </a:ln>
          <a:effectLst/>
        </p:spPr>
        <p:txBody>
          <a:bodyPr wrap="none" lIns="127331" tIns="63665" rIns="127331" bIns="63665" anchor="ctr"/>
          <a:lstStyle/>
          <a:p>
            <a:pPr>
              <a:defRPr/>
            </a:pPr>
            <a:endParaRPr lang="en-US" sz="919" dirty="0"/>
          </a:p>
        </p:txBody>
      </p:sp>
      <p:sp>
        <p:nvSpPr>
          <p:cNvPr id="137" name="Freeform 14"/>
          <p:cNvSpPr>
            <a:spLocks noChangeArrowheads="1"/>
          </p:cNvSpPr>
          <p:nvPr/>
        </p:nvSpPr>
        <p:spPr bwMode="auto">
          <a:xfrm>
            <a:off x="378679" y="5451749"/>
            <a:ext cx="1446987" cy="746125"/>
          </a:xfrm>
          <a:custGeom>
            <a:avLst/>
            <a:gdLst>
              <a:gd name="T0" fmla="*/ 1655582 w 6561"/>
              <a:gd name="T1" fmla="*/ 745775 h 3038"/>
              <a:gd name="T2" fmla="*/ 0 w 6561"/>
              <a:gd name="T3" fmla="*/ 402969 h 3038"/>
              <a:gd name="T4" fmla="*/ 139816 w 6561"/>
              <a:gd name="T5" fmla="*/ 0 h 3038"/>
              <a:gd name="T6" fmla="*/ 1655582 w 6561"/>
              <a:gd name="T7" fmla="*/ 348454 h 3038"/>
              <a:gd name="T8" fmla="*/ 1655582 w 6561"/>
              <a:gd name="T9" fmla="*/ 745775 h 3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61" h="3038">
                <a:moveTo>
                  <a:pt x="6560" y="3037"/>
                </a:moveTo>
                <a:lnTo>
                  <a:pt x="0" y="1641"/>
                </a:lnTo>
                <a:lnTo>
                  <a:pt x="554" y="0"/>
                </a:lnTo>
                <a:lnTo>
                  <a:pt x="6560" y="1419"/>
                </a:lnTo>
                <a:lnTo>
                  <a:pt x="6560" y="3037"/>
                </a:lnTo>
              </a:path>
            </a:pathLst>
          </a:custGeom>
          <a:solidFill>
            <a:schemeClr val="bg2"/>
          </a:solidFill>
          <a:ln w="9525">
            <a:noFill/>
            <a:round/>
            <a:headEnd/>
            <a:tailEnd/>
          </a:ln>
        </p:spPr>
        <p:txBody>
          <a:bodyPr wrap="none" lIns="127331" tIns="63665" rIns="127331" bIns="63665" anchor="ctr"/>
          <a:lstStyle/>
          <a:p>
            <a:endParaRPr lang="id-ID" sz="1654"/>
          </a:p>
        </p:txBody>
      </p:sp>
      <p:grpSp>
        <p:nvGrpSpPr>
          <p:cNvPr id="138" name="Group 45"/>
          <p:cNvGrpSpPr/>
          <p:nvPr/>
        </p:nvGrpSpPr>
        <p:grpSpPr>
          <a:xfrm>
            <a:off x="95686" y="3763002"/>
            <a:ext cx="2699471" cy="669033"/>
            <a:chOff x="1484612" y="3377305"/>
            <a:chExt cx="3623210" cy="805883"/>
          </a:xfrm>
          <a:solidFill>
            <a:schemeClr val="accent3"/>
          </a:solidFill>
        </p:grpSpPr>
        <p:sp>
          <p:nvSpPr>
            <p:cNvPr id="139" name="Freeform 4"/>
            <p:cNvSpPr>
              <a:spLocks noChangeArrowheads="1"/>
            </p:cNvSpPr>
            <p:nvPr/>
          </p:nvSpPr>
          <p:spPr bwMode="auto">
            <a:xfrm>
              <a:off x="2475967" y="3377305"/>
              <a:ext cx="1330949" cy="805883"/>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grpFill/>
            <a:ln>
              <a:noFill/>
            </a:ln>
            <a:effectLst/>
          </p:spPr>
          <p:txBody>
            <a:bodyPr wrap="none" lIns="56030" tIns="28015" rIns="56030" bIns="28015" anchor="ctr"/>
            <a:lstStyle/>
            <a:p>
              <a:pPr>
                <a:defRPr/>
              </a:pPr>
              <a:endParaRPr lang="en-US" sz="919" dirty="0"/>
            </a:p>
          </p:txBody>
        </p:sp>
        <p:sp>
          <p:nvSpPr>
            <p:cNvPr id="140" name="Freeform 9"/>
            <p:cNvSpPr>
              <a:spLocks noChangeArrowheads="1"/>
            </p:cNvSpPr>
            <p:nvPr/>
          </p:nvSpPr>
          <p:spPr bwMode="auto">
            <a:xfrm>
              <a:off x="1484612" y="3377305"/>
              <a:ext cx="852904" cy="805883"/>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grpFill/>
            <a:ln>
              <a:noFill/>
            </a:ln>
            <a:effectLst/>
          </p:spPr>
          <p:txBody>
            <a:bodyPr wrap="none" lIns="56030" tIns="28015" rIns="56030" bIns="28015" anchor="ctr"/>
            <a:lstStyle/>
            <a:p>
              <a:pPr>
                <a:defRPr/>
              </a:pPr>
              <a:endParaRPr lang="en-US" sz="919" dirty="0"/>
            </a:p>
          </p:txBody>
        </p:sp>
        <p:sp>
          <p:nvSpPr>
            <p:cNvPr id="141" name="Freeform 15"/>
            <p:cNvSpPr>
              <a:spLocks noChangeArrowheads="1"/>
            </p:cNvSpPr>
            <p:nvPr/>
          </p:nvSpPr>
          <p:spPr bwMode="auto">
            <a:xfrm>
              <a:off x="3946671" y="3377305"/>
              <a:ext cx="1161151" cy="805883"/>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grpFill/>
            <a:ln>
              <a:noFill/>
            </a:ln>
            <a:effectLst/>
          </p:spPr>
          <p:txBody>
            <a:bodyPr wrap="none" lIns="56030" tIns="28015" rIns="56030" bIns="28015" anchor="ctr"/>
            <a:lstStyle/>
            <a:p>
              <a:pPr>
                <a:defRPr/>
              </a:pPr>
              <a:endParaRPr lang="en-US" sz="919" dirty="0"/>
            </a:p>
          </p:txBody>
        </p:sp>
      </p:grpSp>
      <p:grpSp>
        <p:nvGrpSpPr>
          <p:cNvPr id="142" name="Group 49"/>
          <p:cNvGrpSpPr>
            <a:grpSpLocks/>
          </p:cNvGrpSpPr>
          <p:nvPr/>
        </p:nvGrpSpPr>
        <p:grpSpPr bwMode="auto">
          <a:xfrm>
            <a:off x="110924" y="2983186"/>
            <a:ext cx="2508296" cy="669925"/>
            <a:chOff x="1504203" y="2438196"/>
            <a:chExt cx="3367209" cy="805883"/>
          </a:xfrm>
        </p:grpSpPr>
        <p:sp>
          <p:nvSpPr>
            <p:cNvPr id="143" name="Freeform 3"/>
            <p:cNvSpPr>
              <a:spLocks noChangeArrowheads="1"/>
            </p:cNvSpPr>
            <p:nvPr/>
          </p:nvSpPr>
          <p:spPr bwMode="auto">
            <a:xfrm>
              <a:off x="3946671" y="2438196"/>
              <a:ext cx="924741" cy="805883"/>
            </a:xfrm>
            <a:custGeom>
              <a:avLst/>
              <a:gdLst>
                <a:gd name="T0" fmla="*/ 708130 w 3125"/>
                <a:gd name="T1" fmla="*/ 0 h 2727"/>
                <a:gd name="T2" fmla="*/ 708130 w 3125"/>
                <a:gd name="T3" fmla="*/ 0 h 2727"/>
                <a:gd name="T4" fmla="*/ 0 w 3125"/>
                <a:gd name="T5" fmla="*/ 0 h 2727"/>
                <a:gd name="T6" fmla="*/ 0 w 3125"/>
                <a:gd name="T7" fmla="*/ 805587 h 2727"/>
                <a:gd name="T8" fmla="*/ 118071 w 3125"/>
                <a:gd name="T9" fmla="*/ 805587 h 2727"/>
                <a:gd name="T10" fmla="*/ 118071 w 3125"/>
                <a:gd name="T11" fmla="*/ 779286 h 2727"/>
                <a:gd name="T12" fmla="*/ 111265 w 3125"/>
                <a:gd name="T13" fmla="*/ 759782 h 2727"/>
                <a:gd name="T14" fmla="*/ 91734 w 3125"/>
                <a:gd name="T15" fmla="*/ 713681 h 2727"/>
                <a:gd name="T16" fmla="*/ 72204 w 3125"/>
                <a:gd name="T17" fmla="*/ 641574 h 2727"/>
                <a:gd name="T18" fmla="*/ 72204 w 3125"/>
                <a:gd name="T19" fmla="*/ 641574 h 2727"/>
                <a:gd name="T20" fmla="*/ 72204 w 3125"/>
                <a:gd name="T21" fmla="*/ 635072 h 2727"/>
                <a:gd name="T22" fmla="*/ 72204 w 3125"/>
                <a:gd name="T23" fmla="*/ 635072 h 2727"/>
                <a:gd name="T24" fmla="*/ 196785 w 3125"/>
                <a:gd name="T25" fmla="*/ 536960 h 2727"/>
                <a:gd name="T26" fmla="*/ 321070 w 3125"/>
                <a:gd name="T27" fmla="*/ 648371 h 2727"/>
                <a:gd name="T28" fmla="*/ 321070 w 3125"/>
                <a:gd name="T29" fmla="*/ 648371 h 2727"/>
                <a:gd name="T30" fmla="*/ 301540 w 3125"/>
                <a:gd name="T31" fmla="*/ 713681 h 2727"/>
                <a:gd name="T32" fmla="*/ 275499 w 3125"/>
                <a:gd name="T33" fmla="*/ 753280 h 2727"/>
                <a:gd name="T34" fmla="*/ 268693 w 3125"/>
                <a:gd name="T35" fmla="*/ 779286 h 2727"/>
                <a:gd name="T36" fmla="*/ 268693 w 3125"/>
                <a:gd name="T37" fmla="*/ 779286 h 2727"/>
                <a:gd name="T38" fmla="*/ 268693 w 3125"/>
                <a:gd name="T39" fmla="*/ 805587 h 2727"/>
                <a:gd name="T40" fmla="*/ 911425 w 3125"/>
                <a:gd name="T41" fmla="*/ 805587 h 2727"/>
                <a:gd name="T42" fmla="*/ 708130 w 3125"/>
                <a:gd name="T43" fmla="*/ 0 h 27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cubicBezTo>
                    <a:pt x="244" y="2149"/>
                    <a:pt x="244" y="2149"/>
                    <a:pt x="244" y="2149"/>
                  </a:cubicBezTo>
                  <a:cubicBezTo>
                    <a:pt x="266" y="1972"/>
                    <a:pt x="443" y="1817"/>
                    <a:pt x="665" y="1817"/>
                  </a:cubicBezTo>
                  <a:cubicBezTo>
                    <a:pt x="886" y="1817"/>
                    <a:pt x="1085" y="1994"/>
                    <a:pt x="1085" y="2194"/>
                  </a:cubicBezTo>
                  <a:cubicBezTo>
                    <a:pt x="1085" y="2282"/>
                    <a:pt x="1063" y="2349"/>
                    <a:pt x="1019" y="2415"/>
                  </a:cubicBezTo>
                  <a:cubicBezTo>
                    <a:pt x="975" y="2460"/>
                    <a:pt x="953" y="2504"/>
                    <a:pt x="931" y="2549"/>
                  </a:cubicBezTo>
                  <a:cubicBezTo>
                    <a:pt x="908" y="2637"/>
                    <a:pt x="908" y="2637"/>
                    <a:pt x="908" y="2637"/>
                  </a:cubicBezTo>
                  <a:cubicBezTo>
                    <a:pt x="908" y="2726"/>
                    <a:pt x="908" y="2726"/>
                    <a:pt x="908" y="2726"/>
                  </a:cubicBezTo>
                  <a:cubicBezTo>
                    <a:pt x="3080" y="2726"/>
                    <a:pt x="3080" y="2726"/>
                    <a:pt x="3080" y="2726"/>
                  </a:cubicBezTo>
                  <a:cubicBezTo>
                    <a:pt x="3124" y="2017"/>
                    <a:pt x="3036" y="997"/>
                    <a:pt x="2393" y="0"/>
                  </a:cubicBezTo>
                </a:path>
              </a:pathLst>
            </a:custGeom>
            <a:solidFill>
              <a:schemeClr val="accent2"/>
            </a:solidFill>
            <a:ln w="9525">
              <a:noFill/>
              <a:round/>
              <a:headEnd/>
              <a:tailEnd/>
            </a:ln>
          </p:spPr>
          <p:txBody>
            <a:bodyPr wrap="none" lIns="56030" tIns="28015" rIns="56030" bIns="28015" anchor="ctr"/>
            <a:lstStyle/>
            <a:p>
              <a:endParaRPr lang="id-ID" sz="1654"/>
            </a:p>
          </p:txBody>
        </p:sp>
        <p:sp>
          <p:nvSpPr>
            <p:cNvPr id="144" name="Freeform 7"/>
            <p:cNvSpPr>
              <a:spLocks noChangeArrowheads="1"/>
            </p:cNvSpPr>
            <p:nvPr/>
          </p:nvSpPr>
          <p:spPr bwMode="auto">
            <a:xfrm>
              <a:off x="2475967" y="2438196"/>
              <a:ext cx="1330949" cy="805883"/>
            </a:xfrm>
            <a:custGeom>
              <a:avLst/>
              <a:gdLst>
                <a:gd name="T0" fmla="*/ 0 w 4500"/>
                <a:gd name="T1" fmla="*/ 0 h 2727"/>
                <a:gd name="T2" fmla="*/ 0 w 4500"/>
                <a:gd name="T3" fmla="*/ 0 h 2727"/>
                <a:gd name="T4" fmla="*/ 0 w 4500"/>
                <a:gd name="T5" fmla="*/ 805587 h 2727"/>
                <a:gd name="T6" fmla="*/ 1028971 w 4500"/>
                <a:gd name="T7" fmla="*/ 805587 h 2727"/>
                <a:gd name="T8" fmla="*/ 1028971 w 4500"/>
                <a:gd name="T9" fmla="*/ 726979 h 2727"/>
                <a:gd name="T10" fmla="*/ 1022465 w 4500"/>
                <a:gd name="T11" fmla="*/ 700678 h 2727"/>
                <a:gd name="T12" fmla="*/ 1002944 w 4500"/>
                <a:gd name="T13" fmla="*/ 661374 h 2727"/>
                <a:gd name="T14" fmla="*/ 983128 w 4500"/>
                <a:gd name="T15" fmla="*/ 582765 h 2727"/>
                <a:gd name="T16" fmla="*/ 983128 w 4500"/>
                <a:gd name="T17" fmla="*/ 582765 h 2727"/>
                <a:gd name="T18" fmla="*/ 983128 w 4500"/>
                <a:gd name="T19" fmla="*/ 582765 h 2727"/>
                <a:gd name="T20" fmla="*/ 983128 w 4500"/>
                <a:gd name="T21" fmla="*/ 582765 h 2727"/>
                <a:gd name="T22" fmla="*/ 1107645 w 4500"/>
                <a:gd name="T23" fmla="*/ 484653 h 2727"/>
                <a:gd name="T24" fmla="*/ 1232163 w 4500"/>
                <a:gd name="T25" fmla="*/ 589267 h 2727"/>
                <a:gd name="T26" fmla="*/ 1232163 w 4500"/>
                <a:gd name="T27" fmla="*/ 589267 h 2727"/>
                <a:gd name="T28" fmla="*/ 1212642 w 4500"/>
                <a:gd name="T29" fmla="*/ 661374 h 2727"/>
                <a:gd name="T30" fmla="*/ 1186319 w 4500"/>
                <a:gd name="T31" fmla="*/ 694176 h 2727"/>
                <a:gd name="T32" fmla="*/ 1179812 w 4500"/>
                <a:gd name="T33" fmla="*/ 726979 h 2727"/>
                <a:gd name="T34" fmla="*/ 1179812 w 4500"/>
                <a:gd name="T35" fmla="*/ 726979 h 2727"/>
                <a:gd name="T36" fmla="*/ 1179812 w 4500"/>
                <a:gd name="T37" fmla="*/ 805587 h 2727"/>
                <a:gd name="T38" fmla="*/ 1330653 w 4500"/>
                <a:gd name="T39" fmla="*/ 805587 h 2727"/>
                <a:gd name="T40" fmla="*/ 1330653 w 4500"/>
                <a:gd name="T41" fmla="*/ 0 h 2727"/>
                <a:gd name="T42" fmla="*/ 0 w 4500"/>
                <a:gd name="T43" fmla="*/ 0 h 27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cubicBezTo>
                    <a:pt x="3347" y="1795"/>
                    <a:pt x="3524" y="1640"/>
                    <a:pt x="3745" y="1640"/>
                  </a:cubicBezTo>
                  <a:cubicBezTo>
                    <a:pt x="3967" y="1640"/>
                    <a:pt x="4166" y="1795"/>
                    <a:pt x="4166" y="1994"/>
                  </a:cubicBezTo>
                  <a:cubicBezTo>
                    <a:pt x="4166" y="2083"/>
                    <a:pt x="4144" y="2171"/>
                    <a:pt x="4100" y="2238"/>
                  </a:cubicBezTo>
                  <a:cubicBezTo>
                    <a:pt x="4056" y="2282"/>
                    <a:pt x="4034" y="2305"/>
                    <a:pt x="4011" y="2349"/>
                  </a:cubicBezTo>
                  <a:cubicBezTo>
                    <a:pt x="3989" y="2460"/>
                    <a:pt x="3989" y="2460"/>
                    <a:pt x="3989" y="2460"/>
                  </a:cubicBezTo>
                  <a:cubicBezTo>
                    <a:pt x="3989" y="2726"/>
                    <a:pt x="3989" y="2726"/>
                    <a:pt x="3989" y="2726"/>
                  </a:cubicBezTo>
                  <a:cubicBezTo>
                    <a:pt x="4499" y="2726"/>
                    <a:pt x="4499" y="2726"/>
                    <a:pt x="4499" y="2726"/>
                  </a:cubicBezTo>
                  <a:cubicBezTo>
                    <a:pt x="4499" y="0"/>
                    <a:pt x="4499" y="0"/>
                    <a:pt x="4499" y="0"/>
                  </a:cubicBezTo>
                  <a:lnTo>
                    <a:pt x="0" y="0"/>
                  </a:lnTo>
                </a:path>
              </a:pathLst>
            </a:custGeom>
            <a:solidFill>
              <a:schemeClr val="accent2"/>
            </a:solidFill>
            <a:ln w="9525">
              <a:noFill/>
              <a:round/>
              <a:headEnd/>
              <a:tailEnd/>
            </a:ln>
          </p:spPr>
          <p:txBody>
            <a:bodyPr wrap="none" lIns="56030" tIns="28015" rIns="56030" bIns="28015" anchor="ctr"/>
            <a:lstStyle/>
            <a:p>
              <a:endParaRPr lang="id-ID" sz="1654"/>
            </a:p>
          </p:txBody>
        </p:sp>
        <p:sp>
          <p:nvSpPr>
            <p:cNvPr id="145" name="Freeform 16"/>
            <p:cNvSpPr>
              <a:spLocks noChangeArrowheads="1"/>
            </p:cNvSpPr>
            <p:nvPr/>
          </p:nvSpPr>
          <p:spPr bwMode="auto">
            <a:xfrm>
              <a:off x="1504203" y="2438196"/>
              <a:ext cx="832006" cy="805883"/>
            </a:xfrm>
            <a:custGeom>
              <a:avLst/>
              <a:gdLst>
                <a:gd name="T0" fmla="*/ 831710 w 2815"/>
                <a:gd name="T1" fmla="*/ 0 h 2727"/>
                <a:gd name="T2" fmla="*/ 831710 w 2815"/>
                <a:gd name="T3" fmla="*/ 0 h 2727"/>
                <a:gd name="T4" fmla="*/ 294675 w 2815"/>
                <a:gd name="T5" fmla="*/ 0 h 2727"/>
                <a:gd name="T6" fmla="*/ 183248 w 2815"/>
                <a:gd name="T7" fmla="*/ 189724 h 2727"/>
                <a:gd name="T8" fmla="*/ 0 w 2815"/>
                <a:gd name="T9" fmla="*/ 805587 h 2727"/>
                <a:gd name="T10" fmla="*/ 504228 w 2815"/>
                <a:gd name="T11" fmla="*/ 805587 h 2727"/>
                <a:gd name="T12" fmla="*/ 504228 w 2815"/>
                <a:gd name="T13" fmla="*/ 726979 h 2727"/>
                <a:gd name="T14" fmla="*/ 497726 w 2815"/>
                <a:gd name="T15" fmla="*/ 700678 h 2727"/>
                <a:gd name="T16" fmla="*/ 471716 w 2815"/>
                <a:gd name="T17" fmla="*/ 661374 h 2727"/>
                <a:gd name="T18" fmla="*/ 451914 w 2815"/>
                <a:gd name="T19" fmla="*/ 589267 h 2727"/>
                <a:gd name="T20" fmla="*/ 451914 w 2815"/>
                <a:gd name="T21" fmla="*/ 582765 h 2727"/>
                <a:gd name="T22" fmla="*/ 451914 w 2815"/>
                <a:gd name="T23" fmla="*/ 582765 h 2727"/>
                <a:gd name="T24" fmla="*/ 451914 w 2815"/>
                <a:gd name="T25" fmla="*/ 582765 h 2727"/>
                <a:gd name="T26" fmla="*/ 576345 w 2815"/>
                <a:gd name="T27" fmla="*/ 484653 h 2727"/>
                <a:gd name="T28" fmla="*/ 700777 w 2815"/>
                <a:gd name="T29" fmla="*/ 596064 h 2727"/>
                <a:gd name="T30" fmla="*/ 700777 w 2815"/>
                <a:gd name="T31" fmla="*/ 596064 h 2727"/>
                <a:gd name="T32" fmla="*/ 681270 w 2815"/>
                <a:gd name="T33" fmla="*/ 661374 h 2727"/>
                <a:gd name="T34" fmla="*/ 661467 w 2815"/>
                <a:gd name="T35" fmla="*/ 700678 h 2727"/>
                <a:gd name="T36" fmla="*/ 654965 w 2815"/>
                <a:gd name="T37" fmla="*/ 726979 h 2727"/>
                <a:gd name="T38" fmla="*/ 654965 w 2815"/>
                <a:gd name="T39" fmla="*/ 726979 h 2727"/>
                <a:gd name="T40" fmla="*/ 654965 w 2815"/>
                <a:gd name="T41" fmla="*/ 805587 h 2727"/>
                <a:gd name="T42" fmla="*/ 831710 w 2815"/>
                <a:gd name="T43" fmla="*/ 805587 h 2727"/>
                <a:gd name="T44" fmla="*/ 831710 w 2815"/>
                <a:gd name="T45" fmla="*/ 0 h 27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cubicBezTo>
                    <a:pt x="1551" y="1795"/>
                    <a:pt x="1729" y="1640"/>
                    <a:pt x="1950" y="1640"/>
                  </a:cubicBezTo>
                  <a:cubicBezTo>
                    <a:pt x="2194" y="1640"/>
                    <a:pt x="2371" y="1817"/>
                    <a:pt x="2371" y="2017"/>
                  </a:cubicBezTo>
                  <a:cubicBezTo>
                    <a:pt x="2371" y="2083"/>
                    <a:pt x="2349" y="2171"/>
                    <a:pt x="2305" y="2238"/>
                  </a:cubicBezTo>
                  <a:cubicBezTo>
                    <a:pt x="2261" y="2282"/>
                    <a:pt x="2261" y="2305"/>
                    <a:pt x="2238" y="2371"/>
                  </a:cubicBezTo>
                  <a:cubicBezTo>
                    <a:pt x="2216" y="2460"/>
                    <a:pt x="2216" y="2460"/>
                    <a:pt x="2216" y="2460"/>
                  </a:cubicBezTo>
                  <a:cubicBezTo>
                    <a:pt x="2216" y="2726"/>
                    <a:pt x="2216" y="2726"/>
                    <a:pt x="2216" y="2726"/>
                  </a:cubicBezTo>
                  <a:cubicBezTo>
                    <a:pt x="2814" y="2726"/>
                    <a:pt x="2814" y="2726"/>
                    <a:pt x="2814" y="2726"/>
                  </a:cubicBezTo>
                  <a:lnTo>
                    <a:pt x="2814" y="0"/>
                  </a:lnTo>
                </a:path>
              </a:pathLst>
            </a:custGeom>
            <a:solidFill>
              <a:schemeClr val="accent2"/>
            </a:solidFill>
            <a:ln w="9525">
              <a:noFill/>
              <a:round/>
              <a:headEnd/>
              <a:tailEnd/>
            </a:ln>
          </p:spPr>
          <p:txBody>
            <a:bodyPr wrap="none" lIns="56030" tIns="28015" rIns="56030" bIns="28015" anchor="ctr"/>
            <a:lstStyle/>
            <a:p>
              <a:endParaRPr lang="id-ID" sz="1654"/>
            </a:p>
          </p:txBody>
        </p:sp>
      </p:grpSp>
      <p:sp>
        <p:nvSpPr>
          <p:cNvPr id="2" name="Rectangle 1">
            <a:extLst>
              <a:ext uri="{FF2B5EF4-FFF2-40B4-BE49-F238E27FC236}">
                <a16:creationId xmlns:a16="http://schemas.microsoft.com/office/drawing/2014/main" id="{2CACAC38-D9F8-BE0C-7E14-03750E9CFE46}"/>
              </a:ext>
            </a:extLst>
          </p:cNvPr>
          <p:cNvSpPr>
            <a:spLocks noChangeArrowheads="1"/>
          </p:cNvSpPr>
          <p:nvPr/>
        </p:nvSpPr>
        <p:spPr bwMode="auto">
          <a:xfrm>
            <a:off x="-3424054" y="37576"/>
            <a:ext cx="9661056" cy="1427375"/>
          </a:xfrm>
          <a:prstGeom prst="rect">
            <a:avLst/>
          </a:prstGeom>
          <a:noFill/>
          <a:ln w="9525">
            <a:noFill/>
            <a:miter lim="800000"/>
            <a:headEnd/>
            <a:tailEnd/>
          </a:ln>
        </p:spPr>
        <p:txBody>
          <a:bodyPr wrap="square" lIns="127359" tIns="47760" rIns="127359" bIns="63680">
            <a:spAutoFit/>
          </a:bodyPr>
          <a:lstStyle/>
          <a:p>
            <a:pPr algn="ctr" eaLnBrk="1" hangingPunct="1">
              <a:lnSpc>
                <a:spcPct val="89000"/>
              </a:lnSpc>
            </a:pPr>
            <a:r>
              <a:rPr lang="id-ID" sz="4800" dirty="0">
                <a:solidFill>
                  <a:srgbClr val="0070C0"/>
                </a:solidFill>
                <a:latin typeface="Bahnschrift SemiBold SemiConden" panose="020B0502040204020203" pitchFamily="34" charset="0"/>
              </a:rPr>
              <a:t>Latar</a:t>
            </a:r>
            <a:endParaRPr lang="en-US" sz="4800" dirty="0">
              <a:solidFill>
                <a:srgbClr val="0070C0"/>
              </a:solidFill>
              <a:latin typeface="Bahnschrift SemiBold SemiConden" panose="020B0502040204020203" pitchFamily="34" charset="0"/>
            </a:endParaRPr>
          </a:p>
          <a:p>
            <a:pPr algn="ctr" eaLnBrk="1" hangingPunct="1">
              <a:lnSpc>
                <a:spcPct val="89000"/>
              </a:lnSpc>
            </a:pPr>
            <a:r>
              <a:rPr lang="id-ID" sz="4800" dirty="0">
                <a:solidFill>
                  <a:srgbClr val="0070C0"/>
                </a:solidFill>
                <a:latin typeface="Bahnschrift SemiBold SemiConden" panose="020B0502040204020203" pitchFamily="34" charset="0"/>
              </a:rPr>
              <a:t>Belakang</a:t>
            </a:r>
            <a:endParaRPr lang="en-US" sz="4800" dirty="0">
              <a:solidFill>
                <a:srgbClr val="0070C0"/>
              </a:solidFill>
              <a:latin typeface="Bahnschrift SemiBold SemiConden" panose="020B0502040204020203" pitchFamily="34" charset="0"/>
            </a:endParaRPr>
          </a:p>
        </p:txBody>
      </p:sp>
    </p:spTree>
    <p:extLst>
      <p:ext uri="{BB962C8B-B14F-4D97-AF65-F5344CB8AC3E}">
        <p14:creationId xmlns:p14="http://schemas.microsoft.com/office/powerpoint/2010/main" val="16133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3" name="TextBox 2">
            <a:extLst>
              <a:ext uri="{FF2B5EF4-FFF2-40B4-BE49-F238E27FC236}">
                <a16:creationId xmlns:a16="http://schemas.microsoft.com/office/drawing/2014/main" id="{5DDF291D-4CF5-FC39-9C12-6A59109C00F8}"/>
              </a:ext>
            </a:extLst>
          </p:cNvPr>
          <p:cNvSpPr txBox="1"/>
          <p:nvPr/>
        </p:nvSpPr>
        <p:spPr>
          <a:xfrm>
            <a:off x="168441" y="963160"/>
            <a:ext cx="11855116" cy="5401479"/>
          </a:xfrm>
          <a:prstGeom prst="rect">
            <a:avLst/>
          </a:prstGeom>
          <a:noFill/>
        </p:spPr>
        <p:txBody>
          <a:bodyPr wrap="square">
            <a:spAutoFit/>
          </a:bodyPr>
          <a:lstStyle/>
          <a:p>
            <a:pPr marL="457200" indent="-457200" algn="just">
              <a:buFont typeface="+mj-lt"/>
              <a:buAutoNum type="alphaUcPeriod"/>
            </a:pPr>
            <a:r>
              <a:rPr lang="en-US" sz="2300" b="1" dirty="0" err="1">
                <a:latin typeface="Bookman Old Style" panose="02050604050505020204" pitchFamily="18" charset="0"/>
              </a:rPr>
              <a:t>Landasan</a:t>
            </a:r>
            <a:r>
              <a:rPr lang="en-US" sz="2300" b="1" dirty="0">
                <a:latin typeface="Bookman Old Style" panose="02050604050505020204" pitchFamily="18" charset="0"/>
              </a:rPr>
              <a:t> </a:t>
            </a:r>
            <a:r>
              <a:rPr lang="en-US" sz="2300" b="1" dirty="0" err="1">
                <a:latin typeface="Bookman Old Style" panose="02050604050505020204" pitchFamily="18" charset="0"/>
              </a:rPr>
              <a:t>filosofis</a:t>
            </a:r>
            <a:endParaRPr lang="en-US" sz="2300" b="1" dirty="0">
              <a:latin typeface="Bookman Old Style" panose="02050604050505020204" pitchFamily="18" charset="0"/>
            </a:endParaRPr>
          </a:p>
          <a:p>
            <a:pPr algn="just"/>
            <a:r>
              <a:rPr lang="en-US" sz="2300" b="1" dirty="0">
                <a:latin typeface="Bookman Old Style" panose="02050604050505020204" pitchFamily="18" charset="0"/>
              </a:rPr>
              <a:t>	</a:t>
            </a:r>
            <a:r>
              <a:rPr lang="en-US" sz="2300" dirty="0" err="1">
                <a:latin typeface="Bookman Old Style" panose="02050604050505020204" pitchFamily="18" charset="0"/>
              </a:rPr>
              <a:t>bahwa</a:t>
            </a:r>
            <a:r>
              <a:rPr lang="en-US" sz="2300" dirty="0">
                <a:latin typeface="Bookman Old Style" panose="02050604050505020204" pitchFamily="18" charset="0"/>
              </a:rPr>
              <a:t> </a:t>
            </a:r>
            <a:r>
              <a:rPr lang="en-US" sz="2300" dirty="0" err="1">
                <a:latin typeface="Bookman Old Style" panose="02050604050505020204" pitchFamily="18" charset="0"/>
              </a:rPr>
              <a:t>untuk</a:t>
            </a:r>
            <a:r>
              <a:rPr lang="en-US" sz="2300" dirty="0">
                <a:latin typeface="Bookman Old Style" panose="02050604050505020204" pitchFamily="18" charset="0"/>
              </a:rPr>
              <a:t> </a:t>
            </a:r>
            <a:r>
              <a:rPr lang="en-US" sz="2300" dirty="0" err="1">
                <a:latin typeface="Bookman Old Style" panose="02050604050505020204" pitchFamily="18" charset="0"/>
              </a:rPr>
              <a:t>mendukung</a:t>
            </a:r>
            <a:r>
              <a:rPr lang="en-US" sz="2300" dirty="0">
                <a:latin typeface="Bookman Old Style" panose="02050604050505020204" pitchFamily="18" charset="0"/>
              </a:rPr>
              <a:t> </a:t>
            </a:r>
            <a:r>
              <a:rPr lang="en-US" sz="2300" dirty="0" err="1">
                <a:latin typeface="Bookman Old Style" panose="02050604050505020204" pitchFamily="18" charset="0"/>
              </a:rPr>
              <a:t>peningkatan</a:t>
            </a:r>
            <a:r>
              <a:rPr lang="en-US" sz="2300" dirty="0">
                <a:latin typeface="Bookman Old Style" panose="02050604050505020204" pitchFamily="18" charset="0"/>
              </a:rPr>
              <a:t> </a:t>
            </a:r>
            <a:r>
              <a:rPr lang="en-US" sz="2300" dirty="0" err="1">
                <a:latin typeface="Bookman Old Style" panose="02050604050505020204" pitchFamily="18" charset="0"/>
              </a:rPr>
              <a:t>kinerja</a:t>
            </a:r>
            <a:r>
              <a:rPr lang="en-US" sz="2300" dirty="0">
                <a:latin typeface="Bookman Old Style" panose="02050604050505020204" pitchFamily="18" charset="0"/>
              </a:rPr>
              <a:t> </a:t>
            </a:r>
            <a:r>
              <a:rPr lang="en-US" sz="2300" dirty="0" err="1">
                <a:latin typeface="Bookman Old Style" panose="02050604050505020204" pitchFamily="18" charset="0"/>
              </a:rPr>
              <a:t>penyelenggaraan</a:t>
            </a:r>
            <a:r>
              <a:rPr lang="en-US" sz="2300" dirty="0">
                <a:latin typeface="Bookman Old Style" panose="02050604050505020204" pitchFamily="18" charset="0"/>
              </a:rPr>
              <a:t> </a:t>
            </a:r>
            <a:r>
              <a:rPr lang="en-US" sz="2300" dirty="0" err="1">
                <a:latin typeface="Bookman Old Style" panose="02050604050505020204" pitchFamily="18" charset="0"/>
              </a:rPr>
              <a:t>Pemerintahan</a:t>
            </a:r>
            <a:r>
              <a:rPr lang="en-US" sz="2300" dirty="0">
                <a:latin typeface="Bookman Old Style" panose="02050604050505020204" pitchFamily="18" charset="0"/>
              </a:rPr>
              <a:t> Daerah, </a:t>
            </a:r>
            <a:r>
              <a:rPr lang="en-US" sz="2300" dirty="0" err="1">
                <a:latin typeface="Bookman Old Style" panose="02050604050505020204" pitchFamily="18" charset="0"/>
              </a:rPr>
              <a:t>pelayanan</a:t>
            </a:r>
            <a:r>
              <a:rPr lang="en-US" sz="2300" dirty="0">
                <a:latin typeface="Bookman Old Style" panose="02050604050505020204" pitchFamily="18" charset="0"/>
              </a:rPr>
              <a:t> </a:t>
            </a:r>
            <a:r>
              <a:rPr lang="en-US" sz="2300" dirty="0" err="1">
                <a:latin typeface="Bookman Old Style" panose="02050604050505020204" pitchFamily="18" charset="0"/>
              </a:rPr>
              <a:t>publik</a:t>
            </a:r>
            <a:r>
              <a:rPr lang="en-US" sz="2300" dirty="0">
                <a:latin typeface="Bookman Old Style" panose="02050604050505020204" pitchFamily="18" charset="0"/>
              </a:rPr>
              <a:t> dan </a:t>
            </a:r>
            <a:r>
              <a:rPr lang="en-US" sz="2300" dirty="0" err="1">
                <a:latin typeface="Bookman Old Style" panose="02050604050505020204" pitchFamily="18" charset="0"/>
              </a:rPr>
              <a:t>daya</a:t>
            </a:r>
            <a:r>
              <a:rPr lang="en-US" sz="2300" dirty="0">
                <a:latin typeface="Bookman Old Style" panose="02050604050505020204" pitchFamily="18" charset="0"/>
              </a:rPr>
              <a:t> </a:t>
            </a:r>
            <a:r>
              <a:rPr lang="en-US" sz="2300" dirty="0" err="1">
                <a:latin typeface="Bookman Old Style" panose="02050604050505020204" pitchFamily="18" charset="0"/>
              </a:rPr>
              <a:t>saing</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serta</a:t>
            </a:r>
            <a:r>
              <a:rPr lang="en-US" sz="2300" dirty="0">
                <a:latin typeface="Bookman Old Style" panose="02050604050505020204" pitchFamily="18" charset="0"/>
              </a:rPr>
              <a:t> </a:t>
            </a:r>
            <a:r>
              <a:rPr lang="en-US" sz="2300" dirty="0" err="1">
                <a:latin typeface="Bookman Old Style" panose="02050604050505020204" pitchFamily="18" charset="0"/>
              </a:rPr>
              <a:t>pengembangan</a:t>
            </a:r>
            <a:r>
              <a:rPr lang="en-US" sz="2300" dirty="0">
                <a:latin typeface="Bookman Old Style" panose="02050604050505020204" pitchFamily="18" charset="0"/>
              </a:rPr>
              <a:t> </a:t>
            </a:r>
            <a:r>
              <a:rPr lang="en-US" sz="2300" dirty="0" err="1">
                <a:latin typeface="Bookman Old Style" panose="02050604050505020204" pitchFamily="18" charset="0"/>
              </a:rPr>
              <a:t>ilmu</a:t>
            </a:r>
            <a:r>
              <a:rPr lang="en-US" sz="2300" dirty="0">
                <a:latin typeface="Bookman Old Style" panose="02050604050505020204" pitchFamily="18" charset="0"/>
              </a:rPr>
              <a:t> </a:t>
            </a:r>
            <a:r>
              <a:rPr lang="en-US" sz="2300" dirty="0" err="1">
                <a:latin typeface="Bookman Old Style" panose="02050604050505020204" pitchFamily="18" charset="0"/>
              </a:rPr>
              <a:t>pengetahuan</a:t>
            </a:r>
            <a:r>
              <a:rPr lang="en-US" sz="2300" dirty="0">
                <a:latin typeface="Bookman Old Style" panose="02050604050505020204" pitchFamily="18" charset="0"/>
              </a:rPr>
              <a:t> dan </a:t>
            </a:r>
            <a:r>
              <a:rPr lang="en-US" sz="2300" dirty="0" err="1">
                <a:latin typeface="Bookman Old Style" panose="02050604050505020204" pitchFamily="18" charset="0"/>
              </a:rPr>
              <a:t>teknologi</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rangka</a:t>
            </a:r>
            <a:r>
              <a:rPr lang="en-US" sz="2300" dirty="0">
                <a:latin typeface="Bookman Old Style" panose="02050604050505020204" pitchFamily="18" charset="0"/>
              </a:rPr>
              <a:t> </a:t>
            </a:r>
            <a:r>
              <a:rPr lang="en-US" sz="2300" dirty="0" err="1">
                <a:latin typeface="Bookman Old Style" panose="02050604050505020204" pitchFamily="18" charset="0"/>
              </a:rPr>
              <a:t>mewujudkan</a:t>
            </a:r>
            <a:r>
              <a:rPr lang="en-US" sz="2300" dirty="0">
                <a:latin typeface="Bookman Old Style" panose="02050604050505020204" pitchFamily="18" charset="0"/>
              </a:rPr>
              <a:t> </a:t>
            </a:r>
            <a:r>
              <a:rPr lang="en-US" sz="2300" dirty="0" err="1">
                <a:latin typeface="Bookman Old Style" panose="02050604050505020204" pitchFamily="18" charset="0"/>
              </a:rPr>
              <a:t>kesejahteraan</a:t>
            </a:r>
            <a:r>
              <a:rPr lang="en-US" sz="2300" dirty="0">
                <a:latin typeface="Bookman Old Style" panose="02050604050505020204" pitchFamily="18" charset="0"/>
              </a:rPr>
              <a:t> Masyarakat, </a:t>
            </a:r>
            <a:r>
              <a:rPr lang="en-US" sz="2300" dirty="0" err="1">
                <a:latin typeface="Bookman Old Style" panose="02050604050505020204" pitchFamily="18" charset="0"/>
              </a:rPr>
              <a:t>maka</a:t>
            </a:r>
            <a:r>
              <a:rPr lang="en-US" sz="2300" dirty="0">
                <a:latin typeface="Bookman Old Style" panose="02050604050505020204" pitchFamily="18" charset="0"/>
              </a:rPr>
              <a:t> </a:t>
            </a:r>
            <a:r>
              <a:rPr lang="en-US" sz="2300" dirty="0" err="1">
                <a:latin typeface="Bookman Old Style" panose="02050604050505020204" pitchFamily="18" charset="0"/>
              </a:rPr>
              <a:t>diperlukan</a:t>
            </a:r>
            <a:r>
              <a:rPr lang="en-US" sz="2300" dirty="0">
                <a:latin typeface="Bookman Old Style" panose="02050604050505020204" pitchFamily="18" charset="0"/>
              </a:rPr>
              <a:t> </a:t>
            </a:r>
            <a:r>
              <a:rPr lang="en-US" sz="2300" dirty="0" err="1">
                <a:latin typeface="Bookman Old Style" panose="02050604050505020204" pitchFamily="18" charset="0"/>
              </a:rPr>
              <a:t>kebijakan</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a:t>
            </a:r>
          </a:p>
          <a:p>
            <a:pPr algn="just"/>
            <a:endParaRPr lang="en-US" sz="2300" b="1" dirty="0">
              <a:latin typeface="Bookman Old Style" panose="02050604050505020204" pitchFamily="18" charset="0"/>
            </a:endParaRPr>
          </a:p>
          <a:p>
            <a:pPr marL="457200" indent="-457200" algn="just">
              <a:buFont typeface="+mj-lt"/>
              <a:buAutoNum type="alphaUcPeriod" startAt="2"/>
            </a:pPr>
            <a:r>
              <a:rPr lang="en-US" sz="2300" b="1" dirty="0" err="1">
                <a:latin typeface="Bookman Old Style" panose="02050604050505020204" pitchFamily="18" charset="0"/>
              </a:rPr>
              <a:t>Landasan</a:t>
            </a:r>
            <a:r>
              <a:rPr lang="en-US" sz="2300" b="1" dirty="0">
                <a:latin typeface="Bookman Old Style" panose="02050604050505020204" pitchFamily="18" charset="0"/>
              </a:rPr>
              <a:t> </a:t>
            </a:r>
            <a:r>
              <a:rPr lang="en-US" sz="2300" b="1" dirty="0" err="1">
                <a:latin typeface="Bookman Old Style" panose="02050604050505020204" pitchFamily="18" charset="0"/>
              </a:rPr>
              <a:t>Sosiologis</a:t>
            </a:r>
            <a:endParaRPr lang="en-US" sz="2300" b="1" dirty="0">
              <a:latin typeface="Bookman Old Style" panose="02050604050505020204" pitchFamily="18" charset="0"/>
            </a:endParaRPr>
          </a:p>
          <a:p>
            <a:pPr algn="just"/>
            <a:r>
              <a:rPr lang="en-US" sz="2300" b="1" dirty="0">
                <a:latin typeface="Bookman Old Style" panose="02050604050505020204" pitchFamily="18" charset="0"/>
              </a:rPr>
              <a:t>	</a:t>
            </a:r>
            <a:r>
              <a:rPr lang="en-US" sz="2300" dirty="0" err="1">
                <a:latin typeface="Bookman Old Style" panose="02050604050505020204" pitchFamily="18" charset="0"/>
              </a:rPr>
              <a:t>bahwa</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di Daerah yang </a:t>
            </a:r>
            <a:r>
              <a:rPr lang="en-US" sz="2300" dirty="0" err="1">
                <a:latin typeface="Bookman Old Style" panose="02050604050505020204" pitchFamily="18" charset="0"/>
              </a:rPr>
              <a:t>telah</a:t>
            </a:r>
            <a:r>
              <a:rPr lang="en-US" sz="2300" dirty="0">
                <a:latin typeface="Bookman Old Style" panose="02050604050505020204" pitchFamily="18" charset="0"/>
              </a:rPr>
              <a:t> </a:t>
            </a:r>
            <a:r>
              <a:rPr lang="en-US" sz="2300" dirty="0" err="1">
                <a:latin typeface="Bookman Old Style" panose="02050604050505020204" pitchFamily="18" charset="0"/>
              </a:rPr>
              <a:t>ada</a:t>
            </a:r>
            <a:r>
              <a:rPr lang="en-US" sz="2300" dirty="0">
                <a:latin typeface="Bookman Old Style" panose="02050604050505020204" pitchFamily="18" charset="0"/>
              </a:rPr>
              <a:t> </a:t>
            </a:r>
            <a:r>
              <a:rPr lang="en-US" sz="2300" dirty="0" err="1">
                <a:latin typeface="Bookman Old Style" panose="02050604050505020204" pitchFamily="18" charset="0"/>
              </a:rPr>
              <a:t>perlu</a:t>
            </a:r>
            <a:r>
              <a:rPr lang="en-US" sz="2300" dirty="0">
                <a:latin typeface="Bookman Old Style" panose="02050604050505020204" pitchFamily="18" charset="0"/>
              </a:rPr>
              <a:t> </a:t>
            </a:r>
            <a:r>
              <a:rPr lang="en-US" sz="2300" dirty="0" err="1">
                <a:latin typeface="Bookman Old Style" panose="02050604050505020204" pitchFamily="18" charset="0"/>
              </a:rPr>
              <a:t>upaya</a:t>
            </a:r>
            <a:r>
              <a:rPr lang="en-US" sz="2300" dirty="0">
                <a:latin typeface="Bookman Old Style" panose="02050604050505020204" pitchFamily="18" charset="0"/>
              </a:rPr>
              <a:t> </a:t>
            </a:r>
            <a:r>
              <a:rPr lang="en-US" sz="2300" dirty="0" err="1">
                <a:latin typeface="Bookman Old Style" panose="02050604050505020204" pitchFamily="18" charset="0"/>
              </a:rPr>
              <a:t>peningkatan</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di Daerah yang </a:t>
            </a:r>
            <a:r>
              <a:rPr lang="en-US" sz="2300" dirty="0" err="1">
                <a:latin typeface="Bookman Old Style" panose="02050604050505020204" pitchFamily="18" charset="0"/>
              </a:rPr>
              <a:t>dilaksanakan</a:t>
            </a:r>
            <a:r>
              <a:rPr lang="en-US" sz="2300" dirty="0">
                <a:latin typeface="Bookman Old Style" panose="02050604050505020204" pitchFamily="18" charset="0"/>
              </a:rPr>
              <a:t> </a:t>
            </a:r>
            <a:r>
              <a:rPr lang="en-US" sz="2300" dirty="0" err="1">
                <a:latin typeface="Bookman Old Style" panose="02050604050505020204" pitchFamily="18" charset="0"/>
              </a:rPr>
              <a:t>secara</a:t>
            </a:r>
            <a:r>
              <a:rPr lang="en-US" sz="2300" dirty="0">
                <a:latin typeface="Bookman Old Style" panose="02050604050505020204" pitchFamily="18" charset="0"/>
              </a:rPr>
              <a:t> </a:t>
            </a:r>
            <a:r>
              <a:rPr lang="en-US" sz="2300" dirty="0" err="1">
                <a:latin typeface="Bookman Old Style" panose="02050604050505020204" pitchFamily="18" charset="0"/>
              </a:rPr>
              <a:t>terencana</a:t>
            </a:r>
            <a:r>
              <a:rPr lang="en-US" sz="2300" dirty="0">
                <a:latin typeface="Bookman Old Style" panose="02050604050505020204" pitchFamily="18" charset="0"/>
              </a:rPr>
              <a:t>, </a:t>
            </a:r>
            <a:r>
              <a:rPr lang="en-US" sz="2300" dirty="0" err="1">
                <a:latin typeface="Bookman Old Style" panose="02050604050505020204" pitchFamily="18" charset="0"/>
              </a:rPr>
              <a:t>terpadu</a:t>
            </a:r>
            <a:r>
              <a:rPr lang="en-US" sz="2300" dirty="0">
                <a:latin typeface="Bookman Old Style" panose="02050604050505020204" pitchFamily="18" charset="0"/>
              </a:rPr>
              <a:t>, dan </a:t>
            </a:r>
            <a:r>
              <a:rPr lang="en-US" sz="2300" dirty="0" err="1">
                <a:latin typeface="Bookman Old Style" panose="02050604050505020204" pitchFamily="18" charset="0"/>
              </a:rPr>
              <a:t>terkoordinasi</a:t>
            </a:r>
            <a:r>
              <a:rPr lang="en-US" sz="2300" dirty="0">
                <a:latin typeface="Bookman Old Style" panose="02050604050505020204" pitchFamily="18" charset="0"/>
              </a:rPr>
              <a:t> </a:t>
            </a:r>
            <a:r>
              <a:rPr lang="en-US" sz="2300" dirty="0" err="1">
                <a:latin typeface="Bookman Old Style" panose="02050604050505020204" pitchFamily="18" charset="0"/>
              </a:rPr>
              <a:t>serta</a:t>
            </a:r>
            <a:r>
              <a:rPr lang="en-US" sz="2300" dirty="0">
                <a:latin typeface="Bookman Old Style" panose="02050604050505020204" pitchFamily="18" charset="0"/>
              </a:rPr>
              <a:t> </a:t>
            </a:r>
            <a:r>
              <a:rPr lang="en-US" sz="2300" dirty="0" err="1">
                <a:latin typeface="Bookman Old Style" panose="02050604050505020204" pitchFamily="18" charset="0"/>
              </a:rPr>
              <a:t>terlegitimasi</a:t>
            </a:r>
            <a:r>
              <a:rPr lang="en-US" sz="2300" dirty="0">
                <a:latin typeface="Bookman Old Style" panose="02050604050505020204" pitchFamily="18" charset="0"/>
              </a:rPr>
              <a:t> </a:t>
            </a:r>
            <a:r>
              <a:rPr lang="en-US" sz="2300" dirty="0" err="1">
                <a:latin typeface="Bookman Old Style" panose="02050604050505020204" pitchFamily="18" charset="0"/>
              </a:rPr>
              <a:t>sebagai</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 </a:t>
            </a:r>
            <a:r>
              <a:rPr lang="en-US" sz="2300" dirty="0" err="1">
                <a:latin typeface="Bookman Old Style" panose="02050604050505020204" pitchFamily="18" charset="0"/>
              </a:rPr>
              <a:t>sehingga</a:t>
            </a:r>
            <a:r>
              <a:rPr lang="en-US" sz="2300" dirty="0">
                <a:latin typeface="Bookman Old Style" panose="02050604050505020204" pitchFamily="18" charset="0"/>
              </a:rPr>
              <a:t> </a:t>
            </a:r>
            <a:r>
              <a:rPr lang="en-US" sz="2300" dirty="0" err="1">
                <a:latin typeface="Bookman Old Style" panose="02050604050505020204" pitchFamily="18" charset="0"/>
              </a:rPr>
              <a:t>dapat</a:t>
            </a:r>
            <a:r>
              <a:rPr lang="en-US" sz="2300" dirty="0">
                <a:latin typeface="Bookman Old Style" panose="02050604050505020204" pitchFamily="18" charset="0"/>
              </a:rPr>
              <a:t> </a:t>
            </a:r>
            <a:r>
              <a:rPr lang="en-US" sz="2300" dirty="0" err="1">
                <a:latin typeface="Bookman Old Style" panose="02050604050505020204" pitchFamily="18" charset="0"/>
              </a:rPr>
              <a:t>mempercepat</a:t>
            </a:r>
            <a:r>
              <a:rPr lang="en-US" sz="2300" dirty="0">
                <a:latin typeface="Bookman Old Style" panose="02050604050505020204" pitchFamily="18" charset="0"/>
              </a:rPr>
              <a:t> </a:t>
            </a:r>
            <a:r>
              <a:rPr lang="en-US" sz="2300" dirty="0" err="1">
                <a:latin typeface="Bookman Old Style" panose="02050604050505020204" pitchFamily="18" charset="0"/>
              </a:rPr>
              <a:t>terwujudnya</a:t>
            </a:r>
            <a:r>
              <a:rPr lang="en-US" sz="2300" dirty="0">
                <a:latin typeface="Bookman Old Style" panose="02050604050505020204" pitchFamily="18" charset="0"/>
              </a:rPr>
              <a:t> </a:t>
            </a:r>
            <a:r>
              <a:rPr lang="en-US" sz="2300" dirty="0" err="1">
                <a:latin typeface="Bookman Old Style" panose="02050604050505020204" pitchFamily="18" charset="0"/>
              </a:rPr>
              <a:t>kesejahteraan</a:t>
            </a:r>
            <a:r>
              <a:rPr lang="en-US" sz="2300" dirty="0">
                <a:latin typeface="Bookman Old Style" panose="02050604050505020204" pitchFamily="18" charset="0"/>
              </a:rPr>
              <a:t> Masyarakat dan </a:t>
            </a:r>
            <a:r>
              <a:rPr lang="en-US" sz="2300" dirty="0" err="1">
                <a:latin typeface="Bookman Old Style" panose="02050604050505020204" pitchFamily="18" charset="0"/>
              </a:rPr>
              <a:t>peningkatan</a:t>
            </a:r>
            <a:r>
              <a:rPr lang="en-US" sz="2300" dirty="0">
                <a:latin typeface="Bookman Old Style" panose="02050604050505020204" pitchFamily="18" charset="0"/>
              </a:rPr>
              <a:t> </a:t>
            </a:r>
            <a:r>
              <a:rPr lang="en-US" sz="2300" dirty="0" err="1">
                <a:latin typeface="Bookman Old Style" panose="02050604050505020204" pitchFamily="18" charset="0"/>
              </a:rPr>
              <a:t>hasil</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a:t>
            </a:r>
          </a:p>
          <a:p>
            <a:pPr algn="just"/>
            <a:endParaRPr lang="en-US" sz="2300" b="1" dirty="0">
              <a:latin typeface="Bookman Old Style" panose="02050604050505020204" pitchFamily="18" charset="0"/>
            </a:endParaRPr>
          </a:p>
          <a:p>
            <a:pPr marL="457200" indent="-457200" algn="just">
              <a:buFont typeface="+mj-lt"/>
              <a:buAutoNum type="alphaUcPeriod" startAt="3"/>
            </a:pPr>
            <a:r>
              <a:rPr lang="en-US" sz="2300" b="1" dirty="0" err="1">
                <a:latin typeface="Bookman Old Style" panose="02050604050505020204" pitchFamily="18" charset="0"/>
              </a:rPr>
              <a:t>Landasan</a:t>
            </a:r>
            <a:r>
              <a:rPr lang="en-US" sz="2300" b="1" dirty="0">
                <a:latin typeface="Bookman Old Style" panose="02050604050505020204" pitchFamily="18" charset="0"/>
              </a:rPr>
              <a:t> </a:t>
            </a:r>
            <a:r>
              <a:rPr lang="en-US" sz="2300" b="1" dirty="0" err="1">
                <a:latin typeface="Bookman Old Style" panose="02050604050505020204" pitchFamily="18" charset="0"/>
              </a:rPr>
              <a:t>Yuridis</a:t>
            </a:r>
            <a:endParaRPr lang="en-US" sz="2300" b="1" dirty="0">
              <a:latin typeface="Bookman Old Style" panose="02050604050505020204" pitchFamily="18" charset="0"/>
            </a:endParaRPr>
          </a:p>
          <a:p>
            <a:pPr algn="just"/>
            <a:r>
              <a:rPr lang="en-US" sz="2300" b="1" dirty="0">
                <a:latin typeface="Bookman Old Style" panose="02050604050505020204" pitchFamily="18" charset="0"/>
              </a:rPr>
              <a:t>	</a:t>
            </a:r>
            <a:r>
              <a:rPr lang="en-US" sz="2300" dirty="0" err="1">
                <a:latin typeface="Bookman Old Style" panose="02050604050505020204" pitchFamily="18" charset="0"/>
              </a:rPr>
              <a:t>bahwa</a:t>
            </a:r>
            <a:r>
              <a:rPr lang="en-US" sz="2300" dirty="0">
                <a:latin typeface="Bookman Old Style" panose="02050604050505020204" pitchFamily="18" charset="0"/>
              </a:rPr>
              <a:t> </a:t>
            </a:r>
            <a:r>
              <a:rPr lang="en-US" sz="2300" dirty="0" err="1">
                <a:latin typeface="Bookman Old Style" panose="02050604050505020204" pitchFamily="18" charset="0"/>
              </a:rPr>
              <a:t>untuk</a:t>
            </a:r>
            <a:r>
              <a:rPr lang="en-US" sz="2300" dirty="0">
                <a:latin typeface="Bookman Old Style" panose="02050604050505020204" pitchFamily="18" charset="0"/>
              </a:rPr>
              <a:t> </a:t>
            </a:r>
            <a:r>
              <a:rPr lang="en-US" sz="2300" dirty="0" err="1">
                <a:latin typeface="Bookman Old Style" panose="02050604050505020204" pitchFamily="18" charset="0"/>
              </a:rPr>
              <a:t>adanya</a:t>
            </a:r>
            <a:r>
              <a:rPr lang="en-US" sz="2300" dirty="0">
                <a:latin typeface="Bookman Old Style" panose="02050604050505020204" pitchFamily="18" charset="0"/>
              </a:rPr>
              <a:t> </a:t>
            </a:r>
            <a:r>
              <a:rPr lang="en-US" sz="2300" dirty="0" err="1">
                <a:latin typeface="Bookman Old Style" panose="02050604050505020204" pitchFamily="18" charset="0"/>
              </a:rPr>
              <a:t>kepastian</a:t>
            </a:r>
            <a:r>
              <a:rPr lang="en-US" sz="2300" dirty="0">
                <a:latin typeface="Bookman Old Style" panose="02050604050505020204" pitchFamily="18" charset="0"/>
              </a:rPr>
              <a:t> </a:t>
            </a:r>
            <a:r>
              <a:rPr lang="en-US" sz="2300" dirty="0" err="1">
                <a:latin typeface="Bookman Old Style" panose="02050604050505020204" pitchFamily="18" charset="0"/>
              </a:rPr>
              <a:t>hukum</a:t>
            </a:r>
            <a:r>
              <a:rPr lang="en-US" sz="2300" dirty="0">
                <a:latin typeface="Bookman Old Style" panose="02050604050505020204" pitchFamily="18" charset="0"/>
              </a:rPr>
              <a:t> pada </a:t>
            </a:r>
            <a:r>
              <a:rPr lang="en-US" sz="2300" dirty="0" err="1">
                <a:latin typeface="Bookman Old Style" panose="02050604050505020204" pitchFamily="18" charset="0"/>
              </a:rPr>
              <a:t>penyelenggaraan</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 </a:t>
            </a:r>
            <a:r>
              <a:rPr lang="en-US" sz="2300" dirty="0" err="1">
                <a:latin typeface="Bookman Old Style" panose="02050604050505020204" pitchFamily="18" charset="0"/>
              </a:rPr>
              <a:t>perlu</a:t>
            </a:r>
            <a:r>
              <a:rPr lang="en-US" sz="2300" dirty="0">
                <a:latin typeface="Bookman Old Style" panose="02050604050505020204" pitchFamily="18" charset="0"/>
              </a:rPr>
              <a:t> </a:t>
            </a:r>
            <a:r>
              <a:rPr lang="en-US" sz="2300" dirty="0" err="1">
                <a:latin typeface="Bookman Old Style" panose="02050604050505020204" pitchFamily="18" charset="0"/>
              </a:rPr>
              <a:t>menetapkan</a:t>
            </a:r>
            <a:r>
              <a:rPr lang="en-US" sz="2300" dirty="0">
                <a:latin typeface="Bookman Old Style" panose="02050604050505020204" pitchFamily="18" charset="0"/>
              </a:rPr>
              <a:t> </a:t>
            </a:r>
            <a:r>
              <a:rPr lang="en-US" sz="2300" dirty="0" err="1">
                <a:latin typeface="Bookman Old Style" panose="02050604050505020204" pitchFamily="18" charset="0"/>
              </a:rPr>
              <a:t>Peraturan</a:t>
            </a:r>
            <a:r>
              <a:rPr lang="en-US" sz="2300" dirty="0">
                <a:latin typeface="Bookman Old Style" panose="02050604050505020204" pitchFamily="18" charset="0"/>
              </a:rPr>
              <a:t> Daerah </a:t>
            </a:r>
            <a:r>
              <a:rPr lang="en-US" sz="2300" dirty="0" err="1">
                <a:latin typeface="Bookman Old Style" panose="02050604050505020204" pitchFamily="18" charset="0"/>
              </a:rPr>
              <a:t>tentang</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a:t>
            </a:r>
          </a:p>
        </p:txBody>
      </p:sp>
    </p:spTree>
    <p:extLst>
      <p:ext uri="{BB962C8B-B14F-4D97-AF65-F5344CB8AC3E}">
        <p14:creationId xmlns:p14="http://schemas.microsoft.com/office/powerpoint/2010/main" val="3966660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pic>
        <p:nvPicPr>
          <p:cNvPr id="9" name="Picture 8">
            <a:extLst>
              <a:ext uri="{FF2B5EF4-FFF2-40B4-BE49-F238E27FC236}">
                <a16:creationId xmlns:a16="http://schemas.microsoft.com/office/drawing/2014/main" id="{C941FC30-1193-4D73-B747-39F24644AF1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6666"/>
          <a:stretch/>
        </p:blipFill>
        <p:spPr>
          <a:xfrm>
            <a:off x="-432628" y="3180768"/>
            <a:ext cx="4403766" cy="4521200"/>
          </a:xfrm>
          <a:prstGeom prst="rect">
            <a:avLst/>
          </a:prstGeom>
        </p:spPr>
      </p:pic>
      <p:grpSp>
        <p:nvGrpSpPr>
          <p:cNvPr id="2" name="Group 1">
            <a:extLst>
              <a:ext uri="{FF2B5EF4-FFF2-40B4-BE49-F238E27FC236}">
                <a16:creationId xmlns:a16="http://schemas.microsoft.com/office/drawing/2014/main" id="{F7321739-EB68-8F3F-E3A2-A4DA968165AD}"/>
              </a:ext>
            </a:extLst>
          </p:cNvPr>
          <p:cNvGrpSpPr/>
          <p:nvPr/>
        </p:nvGrpSpPr>
        <p:grpSpPr>
          <a:xfrm>
            <a:off x="3971138" y="2921054"/>
            <a:ext cx="8791075" cy="1753830"/>
            <a:chOff x="2744873" y="1148361"/>
            <a:chExt cx="3844615" cy="1888401"/>
          </a:xfrm>
        </p:grpSpPr>
        <p:sp>
          <p:nvSpPr>
            <p:cNvPr id="3" name="Google Shape;338;p12">
              <a:extLst>
                <a:ext uri="{FF2B5EF4-FFF2-40B4-BE49-F238E27FC236}">
                  <a16:creationId xmlns:a16="http://schemas.microsoft.com/office/drawing/2014/main" id="{AC40CDD2-AA08-BF58-B9AC-70FF8B6BFDE1}"/>
                </a:ext>
              </a:extLst>
            </p:cNvPr>
            <p:cNvSpPr txBox="1">
              <a:spLocks/>
            </p:cNvSpPr>
            <p:nvPr/>
          </p:nvSpPr>
          <p:spPr>
            <a:xfrm>
              <a:off x="2786744" y="1148362"/>
              <a:ext cx="3802744" cy="1888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7200" b="1" kern="0" dirty="0">
                  <a:solidFill>
                    <a:srgbClr val="0070C0"/>
                  </a:solidFill>
                  <a:latin typeface="Bahnschrift SemiBold SemiConden" panose="020B0502040204020203" pitchFamily="34" charset="0"/>
                </a:rPr>
                <a:t>BAB V</a:t>
              </a:r>
            </a:p>
            <a:p>
              <a:r>
                <a:rPr lang="en-US" sz="7200" b="1" kern="0" dirty="0">
                  <a:solidFill>
                    <a:srgbClr val="0070C0"/>
                  </a:solidFill>
                  <a:latin typeface="Bahnschrift SemiBold SemiConden" panose="020B0502040204020203" pitchFamily="34" charset="0"/>
                </a:rPr>
                <a:t>JANGKAUAN, ARAH PENGATURAN DAN RUANG LINGKUP</a:t>
              </a:r>
              <a:endParaRPr lang="en-ID" sz="9600" b="1" kern="0" dirty="0">
                <a:solidFill>
                  <a:srgbClr val="0070C0"/>
                </a:solidFill>
                <a:latin typeface="Bahnschrift SemiBold SemiConden" panose="020B0502040204020203" pitchFamily="34" charset="0"/>
              </a:endParaRPr>
            </a:p>
          </p:txBody>
        </p:sp>
        <p:sp>
          <p:nvSpPr>
            <p:cNvPr id="4" name="Google Shape;338;p12">
              <a:extLst>
                <a:ext uri="{FF2B5EF4-FFF2-40B4-BE49-F238E27FC236}">
                  <a16:creationId xmlns:a16="http://schemas.microsoft.com/office/drawing/2014/main" id="{9C8FBE5B-C9B1-36EC-9BD8-70341E62FA47}"/>
                </a:ext>
              </a:extLst>
            </p:cNvPr>
            <p:cNvSpPr txBox="1">
              <a:spLocks/>
            </p:cNvSpPr>
            <p:nvPr/>
          </p:nvSpPr>
          <p:spPr>
            <a:xfrm>
              <a:off x="2744873" y="1148361"/>
              <a:ext cx="3802744" cy="1888401"/>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7200" b="1" kern="0" dirty="0">
                  <a:solidFill>
                    <a:srgbClr val="FFFF00"/>
                  </a:solidFill>
                  <a:latin typeface="Bahnschrift SemiBold SemiConden" panose="020B0502040204020203" pitchFamily="34" charset="0"/>
                </a:rPr>
                <a:t>BAB V</a:t>
              </a:r>
            </a:p>
            <a:p>
              <a:r>
                <a:rPr lang="en-US" sz="7200" b="1" kern="0" dirty="0">
                  <a:solidFill>
                    <a:srgbClr val="FFFF00"/>
                  </a:solidFill>
                  <a:latin typeface="Bahnschrift SemiBold SemiConden" panose="020B0502040204020203" pitchFamily="34" charset="0"/>
                </a:rPr>
                <a:t>JANGKAUAN, ARAH PENGATURAN DAN RUANG LINGKUP</a:t>
              </a:r>
              <a:endParaRPr lang="en-ID" sz="7200" b="1" kern="0" dirty="0">
                <a:solidFill>
                  <a:srgbClr val="FFFF00"/>
                </a:solidFill>
                <a:latin typeface="Bahnschrift SemiBold SemiConden" panose="020B0502040204020203" pitchFamily="34" charset="0"/>
              </a:endParaRPr>
            </a:p>
          </p:txBody>
        </p:sp>
      </p:grpSp>
    </p:spTree>
    <p:extLst>
      <p:ext uri="{BB962C8B-B14F-4D97-AF65-F5344CB8AC3E}">
        <p14:creationId xmlns:p14="http://schemas.microsoft.com/office/powerpoint/2010/main" val="1379609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3" name="TextBox 2">
            <a:extLst>
              <a:ext uri="{FF2B5EF4-FFF2-40B4-BE49-F238E27FC236}">
                <a16:creationId xmlns:a16="http://schemas.microsoft.com/office/drawing/2014/main" id="{5DDF291D-4CF5-FC39-9C12-6A59109C00F8}"/>
              </a:ext>
            </a:extLst>
          </p:cNvPr>
          <p:cNvSpPr txBox="1"/>
          <p:nvPr/>
        </p:nvSpPr>
        <p:spPr>
          <a:xfrm>
            <a:off x="168441" y="1508592"/>
            <a:ext cx="11855116" cy="4339650"/>
          </a:xfrm>
          <a:prstGeom prst="rect">
            <a:avLst/>
          </a:prstGeom>
          <a:noFill/>
        </p:spPr>
        <p:txBody>
          <a:bodyPr wrap="square">
            <a:spAutoFit/>
          </a:bodyPr>
          <a:lstStyle/>
          <a:p>
            <a:pPr marL="457200" indent="-457200" algn="just">
              <a:buFont typeface="+mj-lt"/>
              <a:buAutoNum type="alphaUcPeriod"/>
            </a:pPr>
            <a:r>
              <a:rPr lang="en-US" sz="2300" b="1" dirty="0" err="1">
                <a:latin typeface="Bookman Old Style" panose="02050604050505020204" pitchFamily="18" charset="0"/>
              </a:rPr>
              <a:t>Sasaran</a:t>
            </a:r>
            <a:r>
              <a:rPr lang="en-US" sz="2300" b="1" dirty="0">
                <a:latin typeface="Bookman Old Style" panose="02050604050505020204" pitchFamily="18" charset="0"/>
              </a:rPr>
              <a:t> Yang Akan </a:t>
            </a:r>
            <a:r>
              <a:rPr lang="en-US" sz="2300" b="1" dirty="0" err="1">
                <a:latin typeface="Bookman Old Style" panose="02050604050505020204" pitchFamily="18" charset="0"/>
              </a:rPr>
              <a:t>Diwujudkan</a:t>
            </a:r>
            <a:endParaRPr lang="en-US" sz="2300" b="1" dirty="0">
              <a:latin typeface="Bookman Old Style" panose="02050604050505020204" pitchFamily="18" charset="0"/>
            </a:endParaRPr>
          </a:p>
          <a:p>
            <a:pPr algn="just"/>
            <a:endParaRPr lang="en-US" sz="2300" b="1" dirty="0">
              <a:latin typeface="Bookman Old Style" panose="02050604050505020204" pitchFamily="18" charset="0"/>
            </a:endParaRPr>
          </a:p>
          <a:p>
            <a:pPr algn="just"/>
            <a:r>
              <a:rPr lang="en-US" sz="2300" b="1" dirty="0">
                <a:latin typeface="Bookman Old Style" panose="02050604050505020204" pitchFamily="18" charset="0"/>
              </a:rPr>
              <a:t>	</a:t>
            </a:r>
            <a:r>
              <a:rPr lang="en-US" sz="2300" dirty="0" err="1">
                <a:latin typeface="Bookman Old Style" panose="02050604050505020204" pitchFamily="18" charset="0"/>
              </a:rPr>
              <a:t>Sasaran</a:t>
            </a:r>
            <a:r>
              <a:rPr lang="en-US" sz="2300" dirty="0">
                <a:latin typeface="Bookman Old Style" panose="02050604050505020204" pitchFamily="18" charset="0"/>
              </a:rPr>
              <a:t> yang </a:t>
            </a:r>
            <a:r>
              <a:rPr lang="en-US" sz="2300" dirty="0" err="1">
                <a:latin typeface="Bookman Old Style" panose="02050604050505020204" pitchFamily="18" charset="0"/>
              </a:rPr>
              <a:t>akan</a:t>
            </a:r>
            <a:r>
              <a:rPr lang="en-US" sz="2300" dirty="0">
                <a:latin typeface="Bookman Old Style" panose="02050604050505020204" pitchFamily="18" charset="0"/>
              </a:rPr>
              <a:t> </a:t>
            </a:r>
            <a:r>
              <a:rPr lang="en-US" sz="2300" dirty="0" err="1">
                <a:latin typeface="Bookman Old Style" panose="02050604050505020204" pitchFamily="18" charset="0"/>
              </a:rPr>
              <a:t>diwujudkan</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penyusunan</a:t>
            </a:r>
            <a:r>
              <a:rPr lang="en-US" sz="2300" dirty="0">
                <a:latin typeface="Bookman Old Style" panose="02050604050505020204" pitchFamily="18" charset="0"/>
              </a:rPr>
              <a:t> </a:t>
            </a:r>
            <a:r>
              <a:rPr lang="en-US" sz="2300" dirty="0" err="1">
                <a:latin typeface="Bookman Old Style" panose="02050604050505020204" pitchFamily="18" charset="0"/>
              </a:rPr>
              <a:t>Rancangan</a:t>
            </a:r>
            <a:r>
              <a:rPr lang="en-US" sz="2300" dirty="0">
                <a:latin typeface="Bookman Old Style" panose="02050604050505020204" pitchFamily="18" charset="0"/>
              </a:rPr>
              <a:t> </a:t>
            </a:r>
            <a:r>
              <a:rPr lang="en-US" sz="2300" dirty="0" err="1">
                <a:latin typeface="Bookman Old Style" panose="02050604050505020204" pitchFamily="18" charset="0"/>
              </a:rPr>
              <a:t>Peraturan</a:t>
            </a:r>
            <a:r>
              <a:rPr lang="en-US" sz="2300" dirty="0">
                <a:latin typeface="Bookman Old Style" panose="02050604050505020204" pitchFamily="18" charset="0"/>
              </a:rPr>
              <a:t> Daerah </a:t>
            </a:r>
            <a:r>
              <a:rPr lang="en-US" sz="2300" dirty="0" err="1">
                <a:latin typeface="Bookman Old Style" panose="02050604050505020204" pitchFamily="18" charset="0"/>
              </a:rPr>
              <a:t>tentang</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Kota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adalah</a:t>
            </a:r>
            <a:r>
              <a:rPr lang="en-US" sz="2300" dirty="0">
                <a:latin typeface="Bookman Old Style" panose="02050604050505020204" pitchFamily="18" charset="0"/>
              </a:rPr>
              <a:t> </a:t>
            </a:r>
            <a:r>
              <a:rPr lang="en-US" sz="2300" dirty="0" err="1">
                <a:latin typeface="Bookman Old Style" panose="02050604050505020204" pitchFamily="18" charset="0"/>
              </a:rPr>
              <a:t>untuk</a:t>
            </a:r>
            <a:r>
              <a:rPr lang="en-US" sz="2300" dirty="0">
                <a:latin typeface="Bookman Old Style" panose="02050604050505020204" pitchFamily="18" charset="0"/>
              </a:rPr>
              <a:t> </a:t>
            </a:r>
            <a:r>
              <a:rPr lang="en-US" sz="2300" dirty="0" err="1">
                <a:latin typeface="Bookman Old Style" panose="02050604050505020204" pitchFamily="18" charset="0"/>
              </a:rPr>
              <a:t>mewujudkan</a:t>
            </a:r>
            <a:r>
              <a:rPr lang="en-US" sz="2300" dirty="0">
                <a:latin typeface="Bookman Old Style" panose="02050604050505020204" pitchFamily="18" charset="0"/>
              </a:rPr>
              <a:t> </a:t>
            </a:r>
            <a:r>
              <a:rPr lang="en-US" sz="2300" dirty="0" err="1">
                <a:latin typeface="Bookman Old Style" panose="02050604050505020204" pitchFamily="18" charset="0"/>
              </a:rPr>
              <a:t>kesejahteraan</a:t>
            </a:r>
            <a:r>
              <a:rPr lang="en-US" sz="2300" dirty="0">
                <a:latin typeface="Bookman Old Style" panose="02050604050505020204" pitchFamily="18" charset="0"/>
              </a:rPr>
              <a:t> Masyarakat </a:t>
            </a:r>
            <a:r>
              <a:rPr lang="en-US" sz="2300" dirty="0" err="1">
                <a:latin typeface="Bookman Old Style" panose="02050604050505020204" pitchFamily="18" charset="0"/>
              </a:rPr>
              <a:t>dengan</a:t>
            </a:r>
            <a:r>
              <a:rPr lang="en-US" sz="2300" dirty="0">
                <a:latin typeface="Bookman Old Style" panose="02050604050505020204" pitchFamily="18" charset="0"/>
              </a:rPr>
              <a:t> </a:t>
            </a:r>
            <a:r>
              <a:rPr lang="en-US" sz="2300" dirty="0" err="1">
                <a:latin typeface="Bookman Old Style" panose="02050604050505020204" pitchFamily="18" charset="0"/>
              </a:rPr>
              <a:t>meningkatkan</a:t>
            </a:r>
            <a:r>
              <a:rPr lang="en-US" sz="2300" dirty="0">
                <a:latin typeface="Bookman Old Style" panose="02050604050505020204" pitchFamily="18" charset="0"/>
              </a:rPr>
              <a:t> </a:t>
            </a:r>
            <a:r>
              <a:rPr lang="en-US" sz="2300" dirty="0" err="1">
                <a:latin typeface="Bookman Old Style" panose="02050604050505020204" pitchFamily="18" charset="0"/>
              </a:rPr>
              <a:t>kinerja</a:t>
            </a:r>
            <a:r>
              <a:rPr lang="en-US" sz="2300" dirty="0">
                <a:latin typeface="Bookman Old Style" panose="02050604050505020204" pitchFamily="18" charset="0"/>
              </a:rPr>
              <a:t> </a:t>
            </a:r>
            <a:r>
              <a:rPr lang="en-US" sz="2300" dirty="0" err="1">
                <a:latin typeface="Bookman Old Style" panose="02050604050505020204" pitchFamily="18" charset="0"/>
              </a:rPr>
              <a:t>perangkat</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pelayanan</a:t>
            </a:r>
            <a:r>
              <a:rPr lang="en-US" sz="2300" dirty="0">
                <a:latin typeface="Bookman Old Style" panose="02050604050505020204" pitchFamily="18" charset="0"/>
              </a:rPr>
              <a:t> </a:t>
            </a:r>
            <a:r>
              <a:rPr lang="en-US" sz="2300" dirty="0" err="1">
                <a:latin typeface="Bookman Old Style" panose="02050604050505020204" pitchFamily="18" charset="0"/>
              </a:rPr>
              <a:t>publik</a:t>
            </a:r>
            <a:r>
              <a:rPr lang="en-US" sz="2300" dirty="0">
                <a:latin typeface="Bookman Old Style" panose="02050604050505020204" pitchFamily="18" charset="0"/>
              </a:rPr>
              <a:t>, </a:t>
            </a:r>
            <a:r>
              <a:rPr lang="en-US" sz="2300" dirty="0" err="1">
                <a:latin typeface="Bookman Old Style" panose="02050604050505020204" pitchFamily="18" charset="0"/>
              </a:rPr>
              <a:t>pemberdayaan</a:t>
            </a:r>
            <a:r>
              <a:rPr lang="en-US" sz="2300" dirty="0">
                <a:latin typeface="Bookman Old Style" panose="02050604050505020204" pitchFamily="18" charset="0"/>
              </a:rPr>
              <a:t> </a:t>
            </a:r>
            <a:r>
              <a:rPr lang="en-US" sz="2300" dirty="0" err="1">
                <a:latin typeface="Bookman Old Style" panose="02050604050505020204" pitchFamily="18" charset="0"/>
              </a:rPr>
              <a:t>masyarakat</a:t>
            </a:r>
            <a:r>
              <a:rPr lang="en-US" sz="2300" dirty="0">
                <a:latin typeface="Bookman Old Style" panose="02050604050505020204" pitchFamily="18" charset="0"/>
              </a:rPr>
              <a:t> dan </a:t>
            </a:r>
            <a:r>
              <a:rPr lang="en-US" sz="2300" dirty="0" err="1">
                <a:latin typeface="Bookman Old Style" panose="02050604050505020204" pitchFamily="18" charset="0"/>
              </a:rPr>
              <a:t>peningkatan</a:t>
            </a:r>
            <a:r>
              <a:rPr lang="en-US" sz="2300" dirty="0">
                <a:latin typeface="Bookman Old Style" panose="02050604050505020204" pitchFamily="18" charset="0"/>
              </a:rPr>
              <a:t> </a:t>
            </a:r>
            <a:r>
              <a:rPr lang="en-US" sz="2300" dirty="0" err="1">
                <a:latin typeface="Bookman Old Style" panose="02050604050505020204" pitchFamily="18" charset="0"/>
              </a:rPr>
              <a:t>daya</a:t>
            </a:r>
            <a:r>
              <a:rPr lang="en-US" sz="2300" dirty="0">
                <a:latin typeface="Bookman Old Style" panose="02050604050505020204" pitchFamily="18" charset="0"/>
              </a:rPr>
              <a:t> </a:t>
            </a:r>
            <a:r>
              <a:rPr lang="en-US" sz="2300" dirty="0" err="1">
                <a:latin typeface="Bookman Old Style" panose="02050604050505020204" pitchFamily="18" charset="0"/>
              </a:rPr>
              <a:t>saing</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Selain</a:t>
            </a:r>
            <a:r>
              <a:rPr lang="en-US" sz="2300" dirty="0">
                <a:latin typeface="Bookman Old Style" panose="02050604050505020204" pitchFamily="18" charset="0"/>
              </a:rPr>
              <a:t> </a:t>
            </a:r>
            <a:r>
              <a:rPr lang="en-US" sz="2300" dirty="0" err="1">
                <a:latin typeface="Bookman Old Style" panose="02050604050505020204" pitchFamily="18" charset="0"/>
              </a:rPr>
              <a:t>itu</a:t>
            </a:r>
            <a:r>
              <a:rPr lang="en-US" sz="2300" dirty="0">
                <a:latin typeface="Bookman Old Style" panose="02050604050505020204" pitchFamily="18" charset="0"/>
              </a:rPr>
              <a:t> </a:t>
            </a:r>
            <a:r>
              <a:rPr lang="en-US" sz="2300" dirty="0" err="1">
                <a:latin typeface="Bookman Old Style" panose="02050604050505020204" pitchFamily="18" charset="0"/>
              </a:rPr>
              <a:t>untuk</a:t>
            </a:r>
            <a:r>
              <a:rPr lang="en-US" sz="2300" dirty="0">
                <a:latin typeface="Bookman Old Style" panose="02050604050505020204" pitchFamily="18" charset="0"/>
              </a:rPr>
              <a:t> </a:t>
            </a:r>
            <a:r>
              <a:rPr lang="en-US" sz="2300" dirty="0" err="1">
                <a:latin typeface="Bookman Old Style" panose="02050604050505020204" pitchFamily="18" charset="0"/>
              </a:rPr>
              <a:t>meningkatkan</a:t>
            </a:r>
            <a:r>
              <a:rPr lang="en-US" sz="2300" dirty="0">
                <a:latin typeface="Bookman Old Style" panose="02050604050505020204" pitchFamily="18" charset="0"/>
              </a:rPr>
              <a:t> good governance </a:t>
            </a:r>
            <a:r>
              <a:rPr lang="en-US" sz="2300" dirty="0" err="1">
                <a:latin typeface="Bookman Old Style" panose="02050604050505020204" pitchFamily="18" charset="0"/>
              </a:rPr>
              <a:t>dengan</a:t>
            </a:r>
            <a:r>
              <a:rPr lang="en-US" sz="2300" dirty="0">
                <a:latin typeface="Bookman Old Style" panose="02050604050505020204" pitchFamily="18" charset="0"/>
              </a:rPr>
              <a:t> </a:t>
            </a:r>
            <a:r>
              <a:rPr lang="en-US" sz="2300" dirty="0" err="1">
                <a:latin typeface="Bookman Old Style" panose="02050604050505020204" pitchFamily="18" charset="0"/>
              </a:rPr>
              <a:t>cara</a:t>
            </a:r>
            <a:r>
              <a:rPr lang="en-US" sz="2300" dirty="0">
                <a:latin typeface="Bookman Old Style" panose="02050604050505020204" pitchFamily="18" charset="0"/>
              </a:rPr>
              <a:t> </a:t>
            </a:r>
            <a:r>
              <a:rPr lang="en-US" sz="2300" dirty="0" err="1">
                <a:latin typeface="Bookman Old Style" panose="02050604050505020204" pitchFamily="18" charset="0"/>
              </a:rPr>
              <a:t>meningkatkan</a:t>
            </a:r>
            <a:r>
              <a:rPr lang="en-US" sz="2300" dirty="0">
                <a:latin typeface="Bookman Old Style" panose="02050604050505020204" pitchFamily="18" charset="0"/>
              </a:rPr>
              <a:t> </a:t>
            </a:r>
            <a:r>
              <a:rPr lang="en-US" sz="2300" dirty="0" err="1">
                <a:latin typeface="Bookman Old Style" panose="02050604050505020204" pitchFamily="18" charset="0"/>
              </a:rPr>
              <a:t>kompetensi</a:t>
            </a:r>
            <a:r>
              <a:rPr lang="en-US" sz="2300" dirty="0">
                <a:latin typeface="Bookman Old Style" panose="02050604050505020204" pitchFamily="18" charset="0"/>
              </a:rPr>
              <a:t> dan </a:t>
            </a:r>
            <a:r>
              <a:rPr lang="en-US" sz="2300" dirty="0" err="1">
                <a:latin typeface="Bookman Old Style" panose="02050604050505020204" pitchFamily="18" charset="0"/>
              </a:rPr>
              <a:t>inovasi</a:t>
            </a:r>
            <a:r>
              <a:rPr lang="en-US" sz="2300" dirty="0">
                <a:latin typeface="Bookman Old Style" panose="02050604050505020204" pitchFamily="18" charset="0"/>
              </a:rPr>
              <a:t> pada </a:t>
            </a:r>
            <a:r>
              <a:rPr lang="en-US" sz="2300" dirty="0" err="1">
                <a:latin typeface="Bookman Old Style" panose="02050604050505020204" pitchFamily="18" charset="0"/>
              </a:rPr>
              <a:t>pemerintahan</a:t>
            </a:r>
            <a:r>
              <a:rPr lang="en-US" sz="2300" dirty="0">
                <a:latin typeface="Bookman Old Style" panose="02050604050505020204" pitchFamily="18" charset="0"/>
              </a:rPr>
              <a:t> yang </a:t>
            </a:r>
            <a:r>
              <a:rPr lang="en-US" sz="2300" dirty="0" err="1">
                <a:latin typeface="Bookman Old Style" panose="02050604050505020204" pitchFamily="18" charset="0"/>
              </a:rPr>
              <a:t>dimulai</a:t>
            </a:r>
            <a:r>
              <a:rPr lang="en-US" sz="2300" dirty="0">
                <a:latin typeface="Bookman Old Style" panose="02050604050505020204" pitchFamily="18" charset="0"/>
              </a:rPr>
              <a:t> </a:t>
            </a:r>
            <a:r>
              <a:rPr lang="en-US" sz="2300" dirty="0" err="1">
                <a:latin typeface="Bookman Old Style" panose="02050604050505020204" pitchFamily="18" charset="0"/>
              </a:rPr>
              <a:t>dari</a:t>
            </a:r>
            <a:r>
              <a:rPr lang="en-US" sz="2300" dirty="0">
                <a:latin typeface="Bookman Old Style" panose="02050604050505020204" pitchFamily="18" charset="0"/>
              </a:rPr>
              <a:t> </a:t>
            </a:r>
            <a:r>
              <a:rPr lang="en-US" sz="2300" dirty="0" err="1">
                <a:latin typeface="Bookman Old Style" panose="02050604050505020204" pitchFamily="18" charset="0"/>
              </a:rPr>
              <a:t>individu</a:t>
            </a:r>
            <a:r>
              <a:rPr lang="en-US" sz="2300" dirty="0">
                <a:latin typeface="Bookman Old Style" panose="02050604050505020204" pitchFamily="18" charset="0"/>
              </a:rPr>
              <a:t> </a:t>
            </a:r>
            <a:r>
              <a:rPr lang="en-US" sz="2300" dirty="0" err="1">
                <a:latin typeface="Bookman Old Style" panose="02050604050505020204" pitchFamily="18" charset="0"/>
              </a:rPr>
              <a:t>dari</a:t>
            </a:r>
            <a:r>
              <a:rPr lang="en-US" sz="2300" dirty="0">
                <a:latin typeface="Bookman Old Style" panose="02050604050505020204" pitchFamily="18" charset="0"/>
              </a:rPr>
              <a:t> </a:t>
            </a:r>
            <a:r>
              <a:rPr lang="en-US" sz="2300" dirty="0" err="1">
                <a:latin typeface="Bookman Old Style" panose="02050604050505020204" pitchFamily="18" charset="0"/>
              </a:rPr>
              <a:t>tiap</a:t>
            </a:r>
            <a:r>
              <a:rPr lang="en-US" sz="2300" dirty="0">
                <a:latin typeface="Bookman Old Style" panose="02050604050505020204" pitchFamily="18" charset="0"/>
              </a:rPr>
              <a:t> </a:t>
            </a:r>
            <a:r>
              <a:rPr lang="en-US" sz="2300" dirty="0" err="1">
                <a:latin typeface="Bookman Old Style" panose="02050604050505020204" pitchFamily="18" charset="0"/>
              </a:rPr>
              <a:t>pegawai</a:t>
            </a:r>
            <a:r>
              <a:rPr lang="en-US" sz="2300" dirty="0">
                <a:latin typeface="Bookman Old Style" panose="02050604050505020204" pitchFamily="18" charset="0"/>
              </a:rPr>
              <a:t> </a:t>
            </a:r>
            <a:r>
              <a:rPr lang="en-US" sz="2300" dirty="0" err="1">
                <a:latin typeface="Bookman Old Style" panose="02050604050505020204" pitchFamily="18" charset="0"/>
              </a:rPr>
              <a:t>perangkat</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sampai</a:t>
            </a:r>
            <a:r>
              <a:rPr lang="en-US" sz="2300" dirty="0">
                <a:latin typeface="Bookman Old Style" panose="02050604050505020204" pitchFamily="18" charset="0"/>
              </a:rPr>
              <a:t> </a:t>
            </a:r>
            <a:r>
              <a:rPr lang="en-US" sz="2300" dirty="0" err="1">
                <a:latin typeface="Bookman Old Style" panose="02050604050505020204" pitchFamily="18" charset="0"/>
              </a:rPr>
              <a:t>kepada</a:t>
            </a:r>
            <a:r>
              <a:rPr lang="en-US" sz="2300" dirty="0">
                <a:latin typeface="Bookman Old Style" panose="02050604050505020204" pitchFamily="18" charset="0"/>
              </a:rPr>
              <a:t> Masyarakat. </a:t>
            </a:r>
            <a:r>
              <a:rPr lang="en-US" sz="2300" dirty="0" err="1">
                <a:latin typeface="Bookman Old Style" panose="02050604050505020204" pitchFamily="18" charset="0"/>
              </a:rPr>
              <a:t>Tujuannya</a:t>
            </a:r>
            <a:r>
              <a:rPr lang="en-US" sz="2300" dirty="0">
                <a:latin typeface="Bookman Old Style" panose="02050604050505020204" pitchFamily="18" charset="0"/>
              </a:rPr>
              <a:t>, agar </a:t>
            </a:r>
            <a:r>
              <a:rPr lang="en-US" sz="2300" dirty="0" err="1">
                <a:latin typeface="Bookman Old Style" panose="02050604050505020204" pitchFamily="18" charset="0"/>
              </a:rPr>
              <a:t>seluruh</a:t>
            </a:r>
            <a:r>
              <a:rPr lang="en-US" sz="2300" dirty="0">
                <a:latin typeface="Bookman Old Style" panose="02050604050505020204" pitchFamily="18" charset="0"/>
              </a:rPr>
              <a:t> </a:t>
            </a:r>
            <a:r>
              <a:rPr lang="en-US" sz="2300" dirty="0" err="1">
                <a:latin typeface="Bookman Old Style" panose="02050604050505020204" pitchFamily="18" charset="0"/>
              </a:rPr>
              <a:t>pihak</a:t>
            </a:r>
            <a:r>
              <a:rPr lang="en-US" sz="2300" dirty="0">
                <a:latin typeface="Bookman Old Style" panose="02050604050505020204" pitchFamily="18" charset="0"/>
              </a:rPr>
              <a:t> di </a:t>
            </a:r>
            <a:r>
              <a:rPr lang="en-US" sz="2300" dirty="0" err="1">
                <a:latin typeface="Bookman Old Style" panose="02050604050505020204" pitchFamily="18" charset="0"/>
              </a:rPr>
              <a:t>tempat</a:t>
            </a:r>
            <a:r>
              <a:rPr lang="en-US" sz="2300" dirty="0">
                <a:latin typeface="Bookman Old Style" panose="02050604050505020204" pitchFamily="18" charset="0"/>
              </a:rPr>
              <a:t> </a:t>
            </a:r>
            <a:r>
              <a:rPr lang="en-US" sz="2300" dirty="0" err="1">
                <a:latin typeface="Bookman Old Style" panose="02050604050505020204" pitchFamily="18" charset="0"/>
              </a:rPr>
              <a:t>kerja</a:t>
            </a:r>
            <a:r>
              <a:rPr lang="en-US" sz="2300" dirty="0">
                <a:latin typeface="Bookman Old Style" panose="02050604050505020204" pitchFamily="18" charset="0"/>
              </a:rPr>
              <a:t> </a:t>
            </a:r>
            <a:r>
              <a:rPr lang="en-US" sz="2300" dirty="0" err="1">
                <a:latin typeface="Bookman Old Style" panose="02050604050505020204" pitchFamily="18" charset="0"/>
              </a:rPr>
              <a:t>mampu</a:t>
            </a:r>
            <a:r>
              <a:rPr lang="en-US" sz="2300" dirty="0">
                <a:latin typeface="Bookman Old Style" panose="02050604050505020204" pitchFamily="18" charset="0"/>
              </a:rPr>
              <a:t> </a:t>
            </a:r>
            <a:r>
              <a:rPr lang="en-US" sz="2300" dirty="0" err="1">
                <a:latin typeface="Bookman Old Style" panose="02050604050505020204" pitchFamily="18" charset="0"/>
              </a:rPr>
              <a:t>mengembangkan</a:t>
            </a:r>
            <a:r>
              <a:rPr lang="en-US" sz="2300" dirty="0">
                <a:latin typeface="Bookman Old Style" panose="02050604050505020204" pitchFamily="18" charset="0"/>
              </a:rPr>
              <a:t> </a:t>
            </a:r>
            <a:r>
              <a:rPr lang="en-US" sz="2300" dirty="0" err="1">
                <a:latin typeface="Bookman Old Style" panose="02050604050505020204" pitchFamily="18" charset="0"/>
              </a:rPr>
              <a:t>keterampilan</a:t>
            </a:r>
            <a:r>
              <a:rPr lang="en-US" sz="2300" dirty="0">
                <a:latin typeface="Bookman Old Style" panose="02050604050505020204" pitchFamily="18" charset="0"/>
              </a:rPr>
              <a:t> dan </a:t>
            </a:r>
            <a:r>
              <a:rPr lang="en-US" sz="2300" dirty="0" err="1">
                <a:latin typeface="Bookman Old Style" panose="02050604050505020204" pitchFamily="18" charset="0"/>
              </a:rPr>
              <a:t>kreatifitas</a:t>
            </a:r>
            <a:r>
              <a:rPr lang="en-US" sz="2300" dirty="0">
                <a:latin typeface="Bookman Old Style" panose="02050604050505020204" pitchFamily="18" charset="0"/>
              </a:rPr>
              <a:t> yang </a:t>
            </a:r>
            <a:r>
              <a:rPr lang="en-US" sz="2300" dirty="0" err="1">
                <a:latin typeface="Bookman Old Style" panose="02050604050505020204" pitchFamily="18" charset="0"/>
              </a:rPr>
              <a:t>dapat</a:t>
            </a:r>
            <a:r>
              <a:rPr lang="en-US" sz="2300" dirty="0">
                <a:latin typeface="Bookman Old Style" panose="02050604050505020204" pitchFamily="18" charset="0"/>
              </a:rPr>
              <a:t> </a:t>
            </a:r>
            <a:r>
              <a:rPr lang="en-US" sz="2300" dirty="0" err="1">
                <a:latin typeface="Bookman Old Style" panose="02050604050505020204" pitchFamily="18" charset="0"/>
              </a:rPr>
              <a:t>mempermudah</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melakukan</a:t>
            </a:r>
            <a:r>
              <a:rPr lang="en-US" sz="2300" dirty="0">
                <a:latin typeface="Bookman Old Style" panose="02050604050505020204" pitchFamily="18" charset="0"/>
              </a:rPr>
              <a:t> </a:t>
            </a:r>
            <a:r>
              <a:rPr lang="en-US" sz="2300" dirty="0" err="1">
                <a:latin typeface="Bookman Old Style" panose="02050604050505020204" pitchFamily="18" charset="0"/>
              </a:rPr>
              <a:t>setiap</a:t>
            </a:r>
            <a:r>
              <a:rPr lang="en-US" sz="2300" dirty="0">
                <a:latin typeface="Bookman Old Style" panose="02050604050505020204" pitchFamily="18" charset="0"/>
              </a:rPr>
              <a:t> </a:t>
            </a:r>
            <a:r>
              <a:rPr lang="en-US" sz="2300" dirty="0" err="1">
                <a:latin typeface="Bookman Old Style" panose="02050604050505020204" pitchFamily="18" charset="0"/>
              </a:rPr>
              <a:t>pekerjaannya</a:t>
            </a:r>
            <a:r>
              <a:rPr lang="en-US" sz="2300" dirty="0">
                <a:latin typeface="Bookman Old Style" panose="02050604050505020204" pitchFamily="18" charset="0"/>
              </a:rPr>
              <a:t>.</a:t>
            </a:r>
          </a:p>
        </p:txBody>
      </p:sp>
    </p:spTree>
    <p:extLst>
      <p:ext uri="{BB962C8B-B14F-4D97-AF65-F5344CB8AC3E}">
        <p14:creationId xmlns:p14="http://schemas.microsoft.com/office/powerpoint/2010/main" val="3125152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3" name="TextBox 2">
            <a:extLst>
              <a:ext uri="{FF2B5EF4-FFF2-40B4-BE49-F238E27FC236}">
                <a16:creationId xmlns:a16="http://schemas.microsoft.com/office/drawing/2014/main" id="{5DDF291D-4CF5-FC39-9C12-6A59109C00F8}"/>
              </a:ext>
            </a:extLst>
          </p:cNvPr>
          <p:cNvSpPr txBox="1"/>
          <p:nvPr/>
        </p:nvSpPr>
        <p:spPr>
          <a:xfrm>
            <a:off x="168441" y="1685055"/>
            <a:ext cx="11855116" cy="2569934"/>
          </a:xfrm>
          <a:prstGeom prst="rect">
            <a:avLst/>
          </a:prstGeom>
          <a:noFill/>
        </p:spPr>
        <p:txBody>
          <a:bodyPr wrap="square">
            <a:spAutoFit/>
          </a:bodyPr>
          <a:lstStyle/>
          <a:p>
            <a:pPr marL="457200" indent="-457200" algn="just">
              <a:buFont typeface="+mj-lt"/>
              <a:buAutoNum type="alphaUcPeriod" startAt="2"/>
            </a:pPr>
            <a:r>
              <a:rPr lang="en-US" sz="2300" b="1" dirty="0" err="1">
                <a:latin typeface="Bookman Old Style" panose="02050604050505020204" pitchFamily="18" charset="0"/>
              </a:rPr>
              <a:t>Arah</a:t>
            </a:r>
            <a:r>
              <a:rPr lang="en-US" sz="2300" b="1" dirty="0">
                <a:latin typeface="Bookman Old Style" panose="02050604050505020204" pitchFamily="18" charset="0"/>
              </a:rPr>
              <a:t> dan </a:t>
            </a:r>
            <a:r>
              <a:rPr lang="en-US" sz="2300" b="1" dirty="0" err="1">
                <a:latin typeface="Bookman Old Style" panose="02050604050505020204" pitchFamily="18" charset="0"/>
              </a:rPr>
              <a:t>Jangkauan</a:t>
            </a:r>
            <a:endParaRPr lang="en-US" sz="2300" b="1" dirty="0">
              <a:latin typeface="Bookman Old Style" panose="02050604050505020204" pitchFamily="18" charset="0"/>
            </a:endParaRPr>
          </a:p>
          <a:p>
            <a:pPr algn="just"/>
            <a:endParaRPr lang="en-US" sz="2300" b="1" dirty="0">
              <a:latin typeface="Bookman Old Style" panose="02050604050505020204" pitchFamily="18" charset="0"/>
            </a:endParaRPr>
          </a:p>
          <a:p>
            <a:pPr algn="just"/>
            <a:r>
              <a:rPr lang="en-US" sz="2300" b="1" dirty="0">
                <a:latin typeface="Bookman Old Style" panose="02050604050505020204" pitchFamily="18" charset="0"/>
              </a:rPr>
              <a:t>	</a:t>
            </a:r>
            <a:r>
              <a:rPr lang="en-US" sz="2300" dirty="0" err="1">
                <a:latin typeface="Bookman Old Style" panose="02050604050505020204" pitchFamily="18" charset="0"/>
              </a:rPr>
              <a:t>Arah</a:t>
            </a:r>
            <a:r>
              <a:rPr lang="en-US" sz="2300" dirty="0">
                <a:latin typeface="Bookman Old Style" panose="02050604050505020204" pitchFamily="18" charset="0"/>
              </a:rPr>
              <a:t> dan </a:t>
            </a:r>
            <a:r>
              <a:rPr lang="en-US" sz="2300" dirty="0" err="1">
                <a:latin typeface="Bookman Old Style" panose="02050604050505020204" pitchFamily="18" charset="0"/>
              </a:rPr>
              <a:t>jangkauan</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penyusunan</a:t>
            </a:r>
            <a:r>
              <a:rPr lang="en-US" sz="2300" dirty="0">
                <a:latin typeface="Bookman Old Style" panose="02050604050505020204" pitchFamily="18" charset="0"/>
              </a:rPr>
              <a:t> </a:t>
            </a:r>
            <a:r>
              <a:rPr lang="en-US" sz="2300" dirty="0" err="1">
                <a:latin typeface="Bookman Old Style" panose="02050604050505020204" pitchFamily="18" charset="0"/>
              </a:rPr>
              <a:t>Rancangan</a:t>
            </a:r>
            <a:r>
              <a:rPr lang="en-US" sz="2300" dirty="0">
                <a:latin typeface="Bookman Old Style" panose="02050604050505020204" pitchFamily="18" charset="0"/>
              </a:rPr>
              <a:t> </a:t>
            </a:r>
            <a:r>
              <a:rPr lang="en-US" sz="2300" dirty="0" err="1">
                <a:latin typeface="Bookman Old Style" panose="02050604050505020204" pitchFamily="18" charset="0"/>
              </a:rPr>
              <a:t>Peraturan</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tentang</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 di Kota </a:t>
            </a:r>
            <a:r>
              <a:rPr lang="en-US" sz="2300" dirty="0" err="1">
                <a:latin typeface="Bookman Old Style" panose="02050604050505020204" pitchFamily="18" charset="0"/>
              </a:rPr>
              <a:t>Salatiga</a:t>
            </a:r>
            <a:r>
              <a:rPr lang="en-US" sz="2300" dirty="0">
                <a:latin typeface="Bookman Old Style" panose="02050604050505020204" pitchFamily="18" charset="0"/>
              </a:rPr>
              <a:t>, </a:t>
            </a:r>
            <a:r>
              <a:rPr lang="en-US" sz="2300" dirty="0" err="1">
                <a:latin typeface="Bookman Old Style" panose="02050604050505020204" pitchFamily="18" charset="0"/>
              </a:rPr>
              <a:t>dapat</a:t>
            </a:r>
            <a:r>
              <a:rPr lang="en-US" sz="2300" dirty="0">
                <a:latin typeface="Bookman Old Style" panose="02050604050505020204" pitchFamily="18" charset="0"/>
              </a:rPr>
              <a:t> </a:t>
            </a:r>
            <a:r>
              <a:rPr lang="en-US" sz="2300" dirty="0" err="1">
                <a:latin typeface="Bookman Old Style" panose="02050604050505020204" pitchFamily="18" charset="0"/>
              </a:rPr>
              <a:t>dijabarkan</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dua </a:t>
            </a:r>
            <a:r>
              <a:rPr lang="en-US" sz="2300" dirty="0" err="1">
                <a:latin typeface="Bookman Old Style" panose="02050604050505020204" pitchFamily="18" charset="0"/>
              </a:rPr>
              <a:t>bagian</a:t>
            </a:r>
            <a:r>
              <a:rPr lang="en-US" sz="2300" dirty="0">
                <a:latin typeface="Bookman Old Style" panose="02050604050505020204" pitchFamily="18" charset="0"/>
              </a:rPr>
              <a:t> </a:t>
            </a:r>
            <a:r>
              <a:rPr lang="en-US" sz="2300" dirty="0" err="1">
                <a:latin typeface="Bookman Old Style" panose="02050604050505020204" pitchFamily="18" charset="0"/>
              </a:rPr>
              <a:t>yakni</a:t>
            </a:r>
            <a:r>
              <a:rPr lang="en-US" sz="2300" dirty="0">
                <a:latin typeface="Bookman Old Style" panose="02050604050505020204" pitchFamily="18" charset="0"/>
              </a:rPr>
              <a:t> </a:t>
            </a:r>
            <a:r>
              <a:rPr lang="en-US" sz="2300" dirty="0" err="1">
                <a:latin typeface="Bookman Old Style" panose="02050604050505020204" pitchFamily="18" charset="0"/>
              </a:rPr>
              <a:t>pertama</a:t>
            </a:r>
            <a:r>
              <a:rPr lang="en-US" sz="2300" dirty="0">
                <a:latin typeface="Bookman Old Style" panose="02050604050505020204" pitchFamily="18" charset="0"/>
              </a:rPr>
              <a:t>, pada </a:t>
            </a:r>
            <a:r>
              <a:rPr lang="en-US" sz="2300" dirty="0" err="1">
                <a:latin typeface="Bookman Old Style" panose="02050604050505020204" pitchFamily="18" charset="0"/>
              </a:rPr>
              <a:t>inovasi</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rangka</a:t>
            </a:r>
            <a:r>
              <a:rPr lang="en-US" sz="2300" dirty="0">
                <a:latin typeface="Bookman Old Style" panose="02050604050505020204" pitchFamily="18" charset="0"/>
              </a:rPr>
              <a:t> </a:t>
            </a:r>
            <a:r>
              <a:rPr lang="en-US" sz="2300" dirty="0" err="1">
                <a:latin typeface="Bookman Old Style" panose="02050604050505020204" pitchFamily="18" charset="0"/>
              </a:rPr>
              <a:t>pembaharuan</a:t>
            </a:r>
            <a:r>
              <a:rPr lang="en-US" sz="2300" dirty="0">
                <a:latin typeface="Bookman Old Style" panose="02050604050505020204" pitchFamily="18" charset="0"/>
              </a:rPr>
              <a:t> </a:t>
            </a:r>
            <a:r>
              <a:rPr lang="en-US" sz="2300" dirty="0" err="1">
                <a:latin typeface="Bookman Old Style" panose="02050604050505020204" pitchFamily="18" charset="0"/>
              </a:rPr>
              <a:t>penyelenggaraan</a:t>
            </a:r>
            <a:r>
              <a:rPr lang="en-US" sz="2300" dirty="0">
                <a:latin typeface="Bookman Old Style" panose="02050604050505020204" pitchFamily="18" charset="0"/>
              </a:rPr>
              <a:t> dan </a:t>
            </a:r>
            <a:r>
              <a:rPr lang="en-US" sz="2300" dirty="0" err="1">
                <a:latin typeface="Bookman Old Style" panose="02050604050505020204" pitchFamily="18" charset="0"/>
              </a:rPr>
              <a:t>kedua</a:t>
            </a:r>
            <a:r>
              <a:rPr lang="en-US" sz="2300" dirty="0">
                <a:latin typeface="Bookman Old Style" panose="02050604050505020204" pitchFamily="18" charset="0"/>
              </a:rPr>
              <a:t>, pada </a:t>
            </a:r>
            <a:r>
              <a:rPr lang="en-US" sz="2300" dirty="0" err="1">
                <a:latin typeface="Bookman Old Style" panose="02050604050505020204" pitchFamily="18" charset="0"/>
              </a:rPr>
              <a:t>inovasi</a:t>
            </a:r>
            <a:r>
              <a:rPr lang="en-US" sz="2300" dirty="0">
                <a:latin typeface="Bookman Old Style" panose="02050604050505020204" pitchFamily="18" charset="0"/>
              </a:rPr>
              <a:t> </a:t>
            </a:r>
            <a:r>
              <a:rPr lang="en-US" sz="2300" dirty="0" err="1">
                <a:latin typeface="Bookman Old Style" panose="02050604050505020204" pitchFamily="18" charset="0"/>
              </a:rPr>
              <a:t>daerah</a:t>
            </a:r>
            <a:r>
              <a:rPr lang="en-US" sz="2300" dirty="0">
                <a:latin typeface="Bookman Old Style" panose="02050604050505020204" pitchFamily="18" charset="0"/>
              </a:rPr>
              <a:t> </a:t>
            </a:r>
            <a:r>
              <a:rPr lang="en-US" sz="2300" dirty="0" err="1">
                <a:latin typeface="Bookman Old Style" panose="02050604050505020204" pitchFamily="18" charset="0"/>
              </a:rPr>
              <a:t>dalam</a:t>
            </a:r>
            <a:r>
              <a:rPr lang="en-US" sz="2300" dirty="0">
                <a:latin typeface="Bookman Old Style" panose="02050604050505020204" pitchFamily="18" charset="0"/>
              </a:rPr>
              <a:t> </a:t>
            </a:r>
            <a:r>
              <a:rPr lang="en-US" sz="2300" dirty="0" err="1">
                <a:latin typeface="Bookman Old Style" panose="02050604050505020204" pitchFamily="18" charset="0"/>
              </a:rPr>
              <a:t>rangka</a:t>
            </a:r>
            <a:r>
              <a:rPr lang="en-US" sz="2300" dirty="0">
                <a:latin typeface="Bookman Old Style" panose="02050604050505020204" pitchFamily="18" charset="0"/>
              </a:rPr>
              <a:t> </a:t>
            </a:r>
            <a:r>
              <a:rPr lang="en-US" sz="2300" dirty="0" err="1">
                <a:latin typeface="Bookman Old Style" panose="02050604050505020204" pitchFamily="18" charset="0"/>
              </a:rPr>
              <a:t>peningkatan</a:t>
            </a:r>
            <a:r>
              <a:rPr lang="en-US" sz="2300" dirty="0">
                <a:latin typeface="Bookman Old Style" panose="02050604050505020204" pitchFamily="18" charset="0"/>
              </a:rPr>
              <a:t> </a:t>
            </a:r>
            <a:r>
              <a:rPr lang="en-US" sz="2300" dirty="0" err="1">
                <a:latin typeface="Bookman Old Style" panose="02050604050505020204" pitchFamily="18" charset="0"/>
              </a:rPr>
              <a:t>produk</a:t>
            </a:r>
            <a:r>
              <a:rPr lang="en-US" sz="2300" dirty="0">
                <a:latin typeface="Bookman Old Style" panose="02050604050505020204" pitchFamily="18" charset="0"/>
              </a:rPr>
              <a:t> </a:t>
            </a:r>
            <a:r>
              <a:rPr lang="en-US" sz="2300" dirty="0" err="1">
                <a:latin typeface="Bookman Old Style" panose="02050604050505020204" pitchFamily="18" charset="0"/>
              </a:rPr>
              <a:t>atau</a:t>
            </a:r>
            <a:r>
              <a:rPr lang="en-US" sz="2300" dirty="0">
                <a:latin typeface="Bookman Old Style" panose="02050604050505020204" pitchFamily="18" charset="0"/>
              </a:rPr>
              <a:t> proses </a:t>
            </a:r>
            <a:r>
              <a:rPr lang="en-US" sz="2300" dirty="0" err="1">
                <a:latin typeface="Bookman Old Style" panose="02050604050505020204" pitchFamily="18" charset="0"/>
              </a:rPr>
              <a:t>produksi</a:t>
            </a:r>
            <a:r>
              <a:rPr lang="en-US" sz="2300" dirty="0">
                <a:latin typeface="Bookman Old Style" panose="02050604050505020204" pitchFamily="18" charset="0"/>
              </a:rPr>
              <a:t>.</a:t>
            </a:r>
          </a:p>
        </p:txBody>
      </p:sp>
    </p:spTree>
    <p:extLst>
      <p:ext uri="{BB962C8B-B14F-4D97-AF65-F5344CB8AC3E}">
        <p14:creationId xmlns:p14="http://schemas.microsoft.com/office/powerpoint/2010/main" val="3835854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3" name="TextBox 2">
            <a:extLst>
              <a:ext uri="{FF2B5EF4-FFF2-40B4-BE49-F238E27FC236}">
                <a16:creationId xmlns:a16="http://schemas.microsoft.com/office/drawing/2014/main" id="{5DDF291D-4CF5-FC39-9C12-6A59109C00F8}"/>
              </a:ext>
            </a:extLst>
          </p:cNvPr>
          <p:cNvSpPr txBox="1"/>
          <p:nvPr/>
        </p:nvSpPr>
        <p:spPr>
          <a:xfrm>
            <a:off x="1949115" y="1380255"/>
            <a:ext cx="11855116" cy="4693593"/>
          </a:xfrm>
          <a:prstGeom prst="rect">
            <a:avLst/>
          </a:prstGeom>
          <a:noFill/>
        </p:spPr>
        <p:txBody>
          <a:bodyPr wrap="square">
            <a:spAutoFit/>
          </a:bodyPr>
          <a:lstStyle/>
          <a:p>
            <a:pPr marL="457200" indent="-457200" algn="just">
              <a:buFont typeface="+mj-lt"/>
              <a:buAutoNum type="alphaUcPeriod" startAt="3"/>
            </a:pPr>
            <a:r>
              <a:rPr lang="en-US" sz="2300" b="1" dirty="0">
                <a:latin typeface="Bookman Old Style" panose="02050604050505020204" pitchFamily="18" charset="0"/>
              </a:rPr>
              <a:t>Ruang </a:t>
            </a:r>
            <a:r>
              <a:rPr lang="en-US" sz="2300" b="1" dirty="0" err="1">
                <a:latin typeface="Bookman Old Style" panose="02050604050505020204" pitchFamily="18" charset="0"/>
              </a:rPr>
              <a:t>Lingkup</a:t>
            </a:r>
            <a:r>
              <a:rPr lang="en-US" sz="2300" b="1" dirty="0">
                <a:latin typeface="Bookman Old Style" panose="02050604050505020204" pitchFamily="18" charset="0"/>
              </a:rPr>
              <a:t> </a:t>
            </a:r>
            <a:r>
              <a:rPr lang="en-US" sz="2300" b="1" dirty="0" err="1">
                <a:latin typeface="Bookman Old Style" panose="02050604050505020204" pitchFamily="18" charset="0"/>
              </a:rPr>
              <a:t>Materi</a:t>
            </a:r>
            <a:r>
              <a:rPr lang="en-US" sz="2300" b="1" dirty="0">
                <a:latin typeface="Bookman Old Style" panose="02050604050505020204" pitchFamily="18" charset="0"/>
              </a:rPr>
              <a:t> </a:t>
            </a:r>
            <a:r>
              <a:rPr lang="en-US" sz="2300" b="1" dirty="0" err="1">
                <a:latin typeface="Bookman Old Style" panose="02050604050505020204" pitchFamily="18" charset="0"/>
              </a:rPr>
              <a:t>Muatan</a:t>
            </a:r>
            <a:endParaRPr lang="en-US" sz="2300" b="1" dirty="0">
              <a:latin typeface="Bookman Old Style" panose="02050604050505020204" pitchFamily="18" charset="0"/>
            </a:endParaRPr>
          </a:p>
          <a:p>
            <a:pPr algn="just"/>
            <a:endParaRPr lang="en-US" sz="2300" b="1" dirty="0">
              <a:latin typeface="Bookman Old Style" panose="02050604050505020204" pitchFamily="18" charset="0"/>
            </a:endParaRPr>
          </a:p>
          <a:p>
            <a:pPr marL="457200" indent="-457200" algn="just">
              <a:buFont typeface="+mj-lt"/>
              <a:buAutoNum type="arabicPeriod"/>
            </a:pPr>
            <a:r>
              <a:rPr lang="en-US" sz="2300" dirty="0" err="1">
                <a:latin typeface="Bookman Old Style" panose="02050604050505020204" pitchFamily="18" charset="0"/>
              </a:rPr>
              <a:t>Bentuk</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a:t>
            </a:r>
          </a:p>
          <a:p>
            <a:pPr marL="457200" indent="-457200" algn="just">
              <a:buFont typeface="+mj-lt"/>
              <a:buAutoNum type="arabicPeriod"/>
            </a:pPr>
            <a:r>
              <a:rPr lang="en-US" sz="2300" dirty="0" err="1">
                <a:latin typeface="Bookman Old Style" panose="02050604050505020204" pitchFamily="18" charset="0"/>
              </a:rPr>
              <a:t>Pengusulan</a:t>
            </a:r>
            <a:r>
              <a:rPr lang="en-US" sz="2300" dirty="0">
                <a:latin typeface="Bookman Old Style" panose="02050604050505020204" pitchFamily="18" charset="0"/>
              </a:rPr>
              <a:t> </a:t>
            </a:r>
            <a:r>
              <a:rPr lang="en-US" sz="2300" dirty="0" err="1">
                <a:latin typeface="Bookman Old Style" panose="02050604050505020204" pitchFamily="18" charset="0"/>
              </a:rPr>
              <a:t>Inisiatif</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a:t>
            </a:r>
          </a:p>
          <a:p>
            <a:pPr marL="457200" indent="-457200" algn="just">
              <a:buFont typeface="+mj-lt"/>
              <a:buAutoNum type="arabicPeriod"/>
            </a:pPr>
            <a:r>
              <a:rPr lang="en-US" sz="2300" dirty="0" err="1">
                <a:latin typeface="Bookman Old Style" panose="02050604050505020204" pitchFamily="18" charset="0"/>
              </a:rPr>
              <a:t>Penetapan</a:t>
            </a:r>
            <a:r>
              <a:rPr lang="en-US" sz="2300" dirty="0">
                <a:latin typeface="Bookman Old Style" panose="02050604050505020204" pitchFamily="18" charset="0"/>
              </a:rPr>
              <a:t> </a:t>
            </a:r>
            <a:r>
              <a:rPr lang="en-US" sz="2300" dirty="0" err="1">
                <a:latin typeface="Bookman Old Style" panose="02050604050505020204" pitchFamily="18" charset="0"/>
              </a:rPr>
              <a:t>Inisiatif</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a:t>
            </a:r>
          </a:p>
          <a:p>
            <a:pPr marL="457200" indent="-457200" algn="just">
              <a:buFont typeface="+mj-lt"/>
              <a:buAutoNum type="arabicPeriod"/>
            </a:pPr>
            <a:r>
              <a:rPr lang="en-US" sz="2300" dirty="0">
                <a:latin typeface="Bookman Old Style" panose="02050604050505020204" pitchFamily="18" charset="0"/>
              </a:rPr>
              <a:t>Uji Coba </a:t>
            </a:r>
            <a:r>
              <a:rPr lang="en-US" sz="2300" dirty="0" err="1">
                <a:latin typeface="Bookman Old Style" panose="02050604050505020204" pitchFamily="18" charset="0"/>
              </a:rPr>
              <a:t>Inovasi</a:t>
            </a:r>
            <a:r>
              <a:rPr lang="en-US" sz="2300" dirty="0">
                <a:latin typeface="Bookman Old Style" panose="02050604050505020204" pitchFamily="18" charset="0"/>
              </a:rPr>
              <a:t> Daerah;</a:t>
            </a:r>
          </a:p>
          <a:p>
            <a:pPr marL="457200" indent="-457200" algn="just">
              <a:buFont typeface="+mj-lt"/>
              <a:buAutoNum type="arabicPeriod"/>
            </a:pPr>
            <a:r>
              <a:rPr lang="en-US" sz="2300" dirty="0" err="1">
                <a:latin typeface="Bookman Old Style" panose="02050604050505020204" pitchFamily="18" charset="0"/>
              </a:rPr>
              <a:t>Penerapan</a:t>
            </a:r>
            <a:r>
              <a:rPr lang="en-US" sz="2300" dirty="0">
                <a:latin typeface="Bookman Old Style" panose="02050604050505020204" pitchFamily="18" charset="0"/>
              </a:rPr>
              <a:t>, </a:t>
            </a:r>
            <a:r>
              <a:rPr lang="en-US" sz="2300" dirty="0" err="1">
                <a:latin typeface="Bookman Old Style" panose="02050604050505020204" pitchFamily="18" charset="0"/>
              </a:rPr>
              <a:t>Penilaian</a:t>
            </a:r>
            <a:r>
              <a:rPr lang="en-US" sz="2300" dirty="0">
                <a:latin typeface="Bookman Old Style" panose="02050604050505020204" pitchFamily="18" charset="0"/>
              </a:rPr>
              <a:t> dan </a:t>
            </a:r>
            <a:r>
              <a:rPr lang="en-US" sz="2300" dirty="0" err="1">
                <a:latin typeface="Bookman Old Style" panose="02050604050505020204" pitchFamily="18" charset="0"/>
              </a:rPr>
              <a:t>Pemberian</a:t>
            </a:r>
            <a:r>
              <a:rPr lang="en-US" sz="2300" dirty="0">
                <a:latin typeface="Bookman Old Style" panose="02050604050505020204" pitchFamily="18" charset="0"/>
              </a:rPr>
              <a:t> </a:t>
            </a:r>
            <a:r>
              <a:rPr lang="en-US" sz="2300" dirty="0" err="1">
                <a:latin typeface="Bookman Old Style" panose="02050604050505020204" pitchFamily="18" charset="0"/>
              </a:rPr>
              <a:t>Penghargaan</a:t>
            </a:r>
            <a:r>
              <a:rPr lang="en-US" sz="2300" dirty="0">
                <a:latin typeface="Bookman Old Style" panose="02050604050505020204" pitchFamily="18" charset="0"/>
              </a:rPr>
              <a:t>;</a:t>
            </a:r>
          </a:p>
          <a:p>
            <a:pPr marL="457200" indent="-457200" algn="just">
              <a:buFont typeface="+mj-lt"/>
              <a:buAutoNum type="arabicPeriod"/>
            </a:pPr>
            <a:r>
              <a:rPr lang="en-US" sz="2300" dirty="0" err="1">
                <a:latin typeface="Bookman Old Style" panose="02050604050505020204" pitchFamily="18" charset="0"/>
              </a:rPr>
              <a:t>Deseminasi</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a:t>
            </a:r>
          </a:p>
          <a:p>
            <a:pPr marL="457200" indent="-457200" algn="just">
              <a:buFont typeface="+mj-lt"/>
              <a:buAutoNum type="arabicPeriod"/>
            </a:pPr>
            <a:r>
              <a:rPr lang="en-US" sz="2300" dirty="0" err="1">
                <a:latin typeface="Bookman Old Style" panose="02050604050505020204" pitchFamily="18" charset="0"/>
              </a:rPr>
              <a:t>Pendanaan</a:t>
            </a:r>
            <a:r>
              <a:rPr lang="en-US" sz="2300" dirty="0">
                <a:latin typeface="Bookman Old Style" panose="02050604050505020204" pitchFamily="18" charset="0"/>
              </a:rPr>
              <a:t>;</a:t>
            </a:r>
          </a:p>
          <a:p>
            <a:pPr marL="457200" indent="-457200" algn="just">
              <a:buFont typeface="+mj-lt"/>
              <a:buAutoNum type="arabicPeriod"/>
            </a:pPr>
            <a:r>
              <a:rPr lang="en-US" sz="2300" dirty="0" err="1">
                <a:latin typeface="Bookman Old Style" panose="02050604050505020204" pitchFamily="18" charset="0"/>
              </a:rPr>
              <a:t>Informasi</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a:t>
            </a:r>
          </a:p>
          <a:p>
            <a:pPr marL="457200" indent="-457200" algn="just">
              <a:buFont typeface="+mj-lt"/>
              <a:buAutoNum type="arabicPeriod"/>
            </a:pPr>
            <a:r>
              <a:rPr lang="en-US" sz="2300" dirty="0">
                <a:latin typeface="Bookman Old Style" panose="02050604050505020204" pitchFamily="18" charset="0"/>
              </a:rPr>
              <a:t>Kerjasama;</a:t>
            </a:r>
          </a:p>
          <a:p>
            <a:pPr marL="457200" indent="-457200" algn="just">
              <a:buFont typeface="+mj-lt"/>
              <a:buAutoNum type="arabicPeriod"/>
            </a:pPr>
            <a:r>
              <a:rPr lang="en-US" sz="2300" dirty="0" err="1">
                <a:latin typeface="Bookman Old Style" panose="02050604050505020204" pitchFamily="18" charset="0"/>
              </a:rPr>
              <a:t>Sistem</a:t>
            </a:r>
            <a:r>
              <a:rPr lang="en-US" sz="2300" dirty="0">
                <a:latin typeface="Bookman Old Style" panose="02050604050505020204" pitchFamily="18" charset="0"/>
              </a:rPr>
              <a:t> </a:t>
            </a:r>
            <a:r>
              <a:rPr lang="en-US" sz="2300" dirty="0" err="1">
                <a:latin typeface="Bookman Old Style" panose="02050604050505020204" pitchFamily="18" charset="0"/>
              </a:rPr>
              <a:t>Inovasi</a:t>
            </a:r>
            <a:r>
              <a:rPr lang="en-US" sz="2300" dirty="0">
                <a:latin typeface="Bookman Old Style" panose="02050604050505020204" pitchFamily="18" charset="0"/>
              </a:rPr>
              <a:t> Daerah; dan</a:t>
            </a:r>
          </a:p>
          <a:p>
            <a:pPr marL="457200" indent="-457200" algn="just">
              <a:buFont typeface="+mj-lt"/>
              <a:buAutoNum type="arabicPeriod"/>
            </a:pPr>
            <a:r>
              <a:rPr lang="en-US" sz="2300" dirty="0" err="1">
                <a:latin typeface="Bookman Old Style" panose="02050604050505020204" pitchFamily="18" charset="0"/>
              </a:rPr>
              <a:t>Pembinaan</a:t>
            </a:r>
            <a:r>
              <a:rPr lang="en-US" sz="2300" dirty="0">
                <a:latin typeface="Bookman Old Style" panose="02050604050505020204" pitchFamily="18" charset="0"/>
              </a:rPr>
              <a:t> dan </a:t>
            </a:r>
            <a:r>
              <a:rPr lang="en-US" sz="2300" dirty="0" err="1">
                <a:latin typeface="Bookman Old Style" panose="02050604050505020204" pitchFamily="18" charset="0"/>
              </a:rPr>
              <a:t>Pengawasan</a:t>
            </a:r>
            <a:r>
              <a:rPr lang="en-US" sz="2300" dirty="0">
                <a:latin typeface="Bookman Old Style" panose="02050604050505020204" pitchFamily="18" charset="0"/>
              </a:rPr>
              <a:t>.</a:t>
            </a:r>
          </a:p>
        </p:txBody>
      </p:sp>
    </p:spTree>
    <p:extLst>
      <p:ext uri="{BB962C8B-B14F-4D97-AF65-F5344CB8AC3E}">
        <p14:creationId xmlns:p14="http://schemas.microsoft.com/office/powerpoint/2010/main" val="2098607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6" name="TextBox 5">
            <a:extLst>
              <a:ext uri="{FF2B5EF4-FFF2-40B4-BE49-F238E27FC236}">
                <a16:creationId xmlns:a16="http://schemas.microsoft.com/office/drawing/2014/main" id="{F6040C5E-DA34-8822-BC72-FD0DD14CDDA9}"/>
              </a:ext>
            </a:extLst>
          </p:cNvPr>
          <p:cNvSpPr txBox="1"/>
          <p:nvPr/>
        </p:nvSpPr>
        <p:spPr>
          <a:xfrm>
            <a:off x="168441" y="963160"/>
            <a:ext cx="11855116" cy="5509200"/>
          </a:xfrm>
          <a:prstGeom prst="rect">
            <a:avLst/>
          </a:prstGeom>
          <a:noFill/>
        </p:spPr>
        <p:txBody>
          <a:bodyPr wrap="square">
            <a:spAutoFit/>
          </a:bodyPr>
          <a:lstStyle/>
          <a:p>
            <a:pPr algn="ctr"/>
            <a:r>
              <a:rPr lang="en-US" sz="4000" b="1" dirty="0">
                <a:effectLst/>
                <a:latin typeface="Bookman Old Style" panose="02050604050505020204" pitchFamily="18" charset="0"/>
                <a:ea typeface="Calibri" panose="020F0502020204030204" pitchFamily="34" charset="0"/>
                <a:cs typeface="Times New Roman" panose="02020603050405020304" pitchFamily="18" charset="0"/>
              </a:rPr>
              <a:t>Kesimpulan</a:t>
            </a:r>
          </a:p>
          <a:p>
            <a:pPr algn="ctr"/>
            <a:endParaRPr lang="en-US" sz="2400" b="1" dirty="0">
              <a:latin typeface="Bookman Old Style" panose="02050604050505020204" pitchFamily="18" charset="0"/>
              <a:ea typeface="Calibri" panose="020F0502020204030204" pitchFamily="34" charset="0"/>
              <a:cs typeface="Times New Roman" panose="02020603050405020304" pitchFamily="18" charset="0"/>
            </a:endParaRPr>
          </a:p>
          <a:p>
            <a:pPr marL="457200" indent="-457200" algn="just">
              <a:buFont typeface="+mj-lt"/>
              <a:buAutoNum type="arabicPeriod"/>
            </a:pP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Pembentukan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Peraturan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tentang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di Kota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Salatiga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sangatlah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penting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untuk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dibentuk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dan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ditetapkan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untuk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mempercepat</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peningkatan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kesejahteraan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masyarakat</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peningkatan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kinerja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pemerintah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dan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peningkatan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pelayanan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publik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pemberdayaan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masyarakat</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serta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peningkatan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daya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saing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a:t>
            </a:r>
          </a:p>
          <a:p>
            <a:pPr marL="457200" indent="-457200" algn="just">
              <a:buFont typeface="+mj-lt"/>
              <a:buAutoNum type="arabicPeriod"/>
            </a:pP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sebagai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salah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satu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instrumen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yang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terbukti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mampu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membawa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perubahan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penyelenggaraan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pemerintahan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dan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pembangunan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kearah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yang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lebih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baik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dan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mampu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meningkatkan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daya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saing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Peningkatan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Daya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Saing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dalam</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era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globalisasi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sekarang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menjadi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penting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untuk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dilakukan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oleh Daerah agar Daerah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mampu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bersaing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baik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dengan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dalam</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skala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regional,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skala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nasional</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maupun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skala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internasional</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79159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6" name="TextBox 5">
            <a:extLst>
              <a:ext uri="{FF2B5EF4-FFF2-40B4-BE49-F238E27FC236}">
                <a16:creationId xmlns:a16="http://schemas.microsoft.com/office/drawing/2014/main" id="{F6040C5E-DA34-8822-BC72-FD0DD14CDDA9}"/>
              </a:ext>
            </a:extLst>
          </p:cNvPr>
          <p:cNvSpPr txBox="1"/>
          <p:nvPr/>
        </p:nvSpPr>
        <p:spPr>
          <a:xfrm>
            <a:off x="168441" y="963160"/>
            <a:ext cx="11855116" cy="5632311"/>
          </a:xfrm>
          <a:prstGeom prst="rect">
            <a:avLst/>
          </a:prstGeom>
          <a:noFill/>
        </p:spPr>
        <p:txBody>
          <a:bodyPr wrap="square">
            <a:spAutoFit/>
          </a:bodyPr>
          <a:lstStyle/>
          <a:p>
            <a:pPr marL="457200" indent="-457200" algn="just">
              <a:buFont typeface="+mj-lt"/>
              <a:buAutoNum type="arabicPeriod" startAt="3"/>
            </a:pP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Kehadiran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Peraturan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tentang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untuk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memperkuat</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yang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telah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sedang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dan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akan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dilaksanakan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oleh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Pemerintah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Kota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Salatiga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Serta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untuk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menjamin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keberlanjutan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program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dan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memberikan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kepastian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hukum</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atas</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kebijakan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dan program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di Kota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Salatiga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perlu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dibentuk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Peraturan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tentang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a:t>
            </a:r>
          </a:p>
          <a:p>
            <a:pPr marL="457200" indent="-457200" algn="just">
              <a:buFont typeface="+mj-lt"/>
              <a:buAutoNum type="arabicPeriod" startAt="3"/>
            </a:pP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Dalam</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memberikan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kepastian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serta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penguatan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penyelenggaraan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di Kota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Salatiga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maka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perlu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dibentuk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wadah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satu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pintu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dalam</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hal</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berupa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satu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badan yang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bertanggungjawab</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atas</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keseluruhan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proses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penyelenggaraan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di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Maka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dari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itu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dapat</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pula,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dioptimalkannya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kinerja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dari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BRIDA Kota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Salatiga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agar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arah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dari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perencanaan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dan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pembangunan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Kota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salatiga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melalui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menjadi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jelas</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dan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terarah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Hal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akan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berpengaruh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nantinya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pada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pelaksanaan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KRENOVA dan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Hiliriasi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Riset</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atau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kerjasama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antara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perguruan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tinggi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dengan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pemerintah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4270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6" name="TextBox 5">
            <a:extLst>
              <a:ext uri="{FF2B5EF4-FFF2-40B4-BE49-F238E27FC236}">
                <a16:creationId xmlns:a16="http://schemas.microsoft.com/office/drawing/2014/main" id="{F6040C5E-DA34-8822-BC72-FD0DD14CDDA9}"/>
              </a:ext>
            </a:extLst>
          </p:cNvPr>
          <p:cNvSpPr txBox="1"/>
          <p:nvPr/>
        </p:nvSpPr>
        <p:spPr>
          <a:xfrm>
            <a:off x="168441" y="1720840"/>
            <a:ext cx="11855116" cy="3416320"/>
          </a:xfrm>
          <a:prstGeom prst="rect">
            <a:avLst/>
          </a:prstGeom>
          <a:noFill/>
        </p:spPr>
        <p:txBody>
          <a:bodyPr wrap="square">
            <a:spAutoFit/>
          </a:bodyPr>
          <a:lstStyle/>
          <a:p>
            <a:pPr marL="457200" indent="-457200" algn="just">
              <a:buFont typeface="+mj-lt"/>
              <a:buAutoNum type="arabicPeriod" startAt="5"/>
            </a:pP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Diperlukan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RoadMap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SiDa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terbaru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menyesuaikan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RPJMD Kota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Salatiga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Hal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juga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untuk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memperkuat</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pengoptimalam</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kinerja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Tim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Koordinasi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dan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Pokja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SiDa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serta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Dewan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Riset</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yang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bertanggungjawab</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dalam</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pengkolaborasian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antar</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pihak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a:t>
            </a:r>
          </a:p>
          <a:p>
            <a:pPr marL="457200" indent="-457200" algn="just">
              <a:buFont typeface="+mj-lt"/>
              <a:buAutoNum type="arabicPeriod" startAt="5"/>
            </a:pP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Sasaran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dari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Naskah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Akademik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Rancangan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Peraturan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tentang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Kota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Salatiga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adalah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tersedianya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suatu</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kajian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yang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akan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lebih</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memperjelas</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tentang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latar</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belakang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tujuan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dan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sasaran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yang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ingin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dicapai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dalam</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penyusunan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Peraturan</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tentang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Daerah Kota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Salatiga</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68021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6" name="TextBox 5">
            <a:extLst>
              <a:ext uri="{FF2B5EF4-FFF2-40B4-BE49-F238E27FC236}">
                <a16:creationId xmlns:a16="http://schemas.microsoft.com/office/drawing/2014/main" id="{F6040C5E-DA34-8822-BC72-FD0DD14CDDA9}"/>
              </a:ext>
            </a:extLst>
          </p:cNvPr>
          <p:cNvSpPr txBox="1"/>
          <p:nvPr/>
        </p:nvSpPr>
        <p:spPr>
          <a:xfrm>
            <a:off x="168441" y="931709"/>
            <a:ext cx="11855116" cy="4647426"/>
          </a:xfrm>
          <a:prstGeom prst="rect">
            <a:avLst/>
          </a:prstGeom>
          <a:noFill/>
        </p:spPr>
        <p:txBody>
          <a:bodyPr wrap="square">
            <a:spAutoFit/>
          </a:bodyPr>
          <a:lstStyle/>
          <a:p>
            <a:pPr algn="ctr"/>
            <a:r>
              <a:rPr lang="en-US" sz="4000" b="1" dirty="0">
                <a:effectLst/>
                <a:latin typeface="Bookman Old Style" panose="02050604050505020204" pitchFamily="18" charset="0"/>
                <a:ea typeface="Calibri" panose="020F0502020204030204" pitchFamily="34" charset="0"/>
                <a:cs typeface="Times New Roman" panose="02020603050405020304" pitchFamily="18" charset="0"/>
              </a:rPr>
              <a:t>Saran</a:t>
            </a:r>
          </a:p>
          <a:p>
            <a:pPr algn="ctr"/>
            <a:endParaRPr lang="en-US" sz="4000" b="1" dirty="0">
              <a:effectLst/>
              <a:latin typeface="Bookman Old Style" panose="02050604050505020204" pitchFamily="18" charset="0"/>
              <a:ea typeface="Calibri" panose="020F0502020204030204" pitchFamily="34" charset="0"/>
              <a:cs typeface="Times New Roman" panose="02020603050405020304" pitchFamily="18" charset="0"/>
            </a:endParaRPr>
          </a:p>
          <a:p>
            <a:pPr marL="457200" indent="-457200" algn="just">
              <a:buFont typeface="+mj-lt"/>
              <a:buAutoNum type="arabicPeriod"/>
            </a:pPr>
            <a:r>
              <a:rPr lang="en-US" sz="2400" dirty="0" err="1">
                <a:latin typeface="Bookman Old Style" panose="02050604050505020204" pitchFamily="18" charset="0"/>
                <a:ea typeface="Calibri" panose="020F0502020204030204" pitchFamily="34" charset="0"/>
                <a:cs typeface="Times New Roman" panose="02020603050405020304" pitchFamily="18" charset="0"/>
              </a:rPr>
              <a:t>Terselenggaranya</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latin typeface="Bookman Old Style" panose="02050604050505020204" pitchFamily="18" charset="0"/>
                <a:ea typeface="Calibri" panose="020F0502020204030204" pitchFamily="34" charset="0"/>
                <a:cs typeface="Times New Roman" panose="02020603050405020304" pitchFamily="18" charset="0"/>
              </a:rPr>
              <a:t> di Kota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Salatiga</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merupakan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hal</a:t>
            </a:r>
            <a:r>
              <a:rPr lang="en-US" sz="2400" dirty="0">
                <a:latin typeface="Bookman Old Style" panose="02050604050505020204" pitchFamily="18" charset="0"/>
                <a:ea typeface="Calibri" panose="020F0502020204030204" pitchFamily="34" charset="0"/>
                <a:cs typeface="Times New Roman" panose="02020603050405020304" pitchFamily="18" charset="0"/>
              </a:rPr>
              <a:t> yang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penting</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untuk</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dapat</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segera</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dilaksanakan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sehingga</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memerlukan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suatu</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regulasi</a:t>
            </a:r>
            <a:r>
              <a:rPr lang="en-US" sz="2400" dirty="0">
                <a:latin typeface="Bookman Old Style" panose="02050604050505020204" pitchFamily="18" charset="0"/>
                <a:ea typeface="Calibri" panose="020F0502020204030204" pitchFamily="34" charset="0"/>
                <a:cs typeface="Times New Roman" panose="02020603050405020304" pitchFamily="18" charset="0"/>
              </a:rPr>
              <a:t> yang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memberikan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panduan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tentang</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penyelenggaraan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latin typeface="Bookman Old Style" panose="02050604050505020204" pitchFamily="18" charset="0"/>
                <a:ea typeface="Calibri" panose="020F0502020204030204" pitchFamily="34" charset="0"/>
                <a:cs typeface="Times New Roman" panose="02020603050405020304" pitchFamily="18" charset="0"/>
              </a:rPr>
              <a:t> yang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sesuai</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dengan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kebutuhan</a:t>
            </a:r>
            <a:r>
              <a:rPr lang="en-US" sz="2400" dirty="0">
                <a:latin typeface="Bookman Old Style" panose="02050604050505020204" pitchFamily="18" charset="0"/>
                <a:ea typeface="Calibri" panose="020F0502020204030204" pitchFamily="34" charset="0"/>
                <a:cs typeface="Times New Roman" panose="02020603050405020304" pitchFamily="18" charset="0"/>
              </a:rPr>
              <a:t> Masyarakat/</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kearifan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lokal</a:t>
            </a:r>
            <a:r>
              <a:rPr lang="en-US" sz="2400" dirty="0">
                <a:latin typeface="Bookman Old Style" panose="02050604050505020204" pitchFamily="18" charset="0"/>
                <a:ea typeface="Calibri" panose="020F0502020204030204" pitchFamily="34" charset="0"/>
                <a:cs typeface="Times New Roman" panose="02020603050405020304" pitchFamily="18" charset="0"/>
              </a:rPr>
              <a:t>.</a:t>
            </a:r>
          </a:p>
          <a:p>
            <a:pPr marL="457200" indent="-457200" algn="just">
              <a:buFont typeface="+mj-lt"/>
              <a:buAutoNum type="arabicPeriod"/>
            </a:pPr>
            <a:r>
              <a:rPr lang="en-US" sz="2400" dirty="0" err="1">
                <a:latin typeface="Bookman Old Style" panose="02050604050505020204" pitchFamily="18" charset="0"/>
                <a:ea typeface="Calibri" panose="020F0502020204030204" pitchFamily="34" charset="0"/>
                <a:cs typeface="Times New Roman" panose="02020603050405020304" pitchFamily="18" charset="0"/>
              </a:rPr>
              <a:t>Pemerintah</a:t>
            </a:r>
            <a:r>
              <a:rPr lang="en-US" sz="2400" dirty="0">
                <a:latin typeface="Bookman Old Style" panose="02050604050505020204" pitchFamily="18" charset="0"/>
                <a:ea typeface="Calibri" panose="020F0502020204030204" pitchFamily="34" charset="0"/>
                <a:cs typeface="Times New Roman" panose="02020603050405020304" pitchFamily="18" charset="0"/>
              </a:rPr>
              <a:t> Daerah dan DPRD Kota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Salatiga</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perlu</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memprioritaskan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dalam</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pembahasan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rancangan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peraturan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tentang</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latin typeface="Bookman Old Style" panose="02050604050505020204" pitchFamily="18" charset="0"/>
                <a:ea typeface="Calibri" panose="020F0502020204030204" pitchFamily="34" charset="0"/>
                <a:cs typeface="Times New Roman" panose="02020603050405020304" pitchFamily="18" charset="0"/>
              </a:rPr>
              <a:t>.</a:t>
            </a:r>
          </a:p>
          <a:p>
            <a:pPr marL="457200" indent="-457200" algn="just">
              <a:buFont typeface="+mj-lt"/>
              <a:buAutoNum type="arabicPeriod"/>
            </a:pPr>
            <a:r>
              <a:rPr lang="en-US" sz="2400" dirty="0" err="1">
                <a:latin typeface="Bookman Old Style" panose="02050604050505020204" pitchFamily="18" charset="0"/>
                <a:ea typeface="Calibri" panose="020F0502020204030204" pitchFamily="34" charset="0"/>
                <a:cs typeface="Times New Roman" panose="02020603050405020304" pitchFamily="18" charset="0"/>
              </a:rPr>
              <a:t>Penyusunan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rancangan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peraturan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ini</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perlu</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mempertimbangkan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pendapat</a:t>
            </a:r>
            <a:r>
              <a:rPr lang="en-US" sz="2400" dirty="0">
                <a:latin typeface="Bookman Old Style" panose="02050604050505020204" pitchFamily="18" charset="0"/>
                <a:ea typeface="Calibri" panose="020F0502020204030204" pitchFamily="34" charset="0"/>
                <a:cs typeface="Times New Roman" panose="02020603050405020304" pitchFamily="18" charset="0"/>
              </a:rPr>
              <a:t> dan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masukan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dari</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seluruh</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pemangku</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kepentingan</a:t>
            </a:r>
            <a:r>
              <a:rPr lang="en-US" sz="2400" dirty="0">
                <a:latin typeface="Bookman Old Style" panose="02050604050505020204" pitchFamily="18" charset="0"/>
                <a:ea typeface="Calibri" panose="020F0502020204030204" pitchFamily="34" charset="0"/>
                <a:cs typeface="Times New Roman" panose="02020603050405020304" pitchFamily="18" charset="0"/>
              </a:rPr>
              <a:t> demi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tercapainya</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tujuan</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regulasi</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inovasi</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daerah</a:t>
            </a:r>
            <a:r>
              <a:rPr lang="en-US" sz="2400" dirty="0">
                <a:latin typeface="Bookman Old Style" panose="02050604050505020204" pitchFamily="18" charset="0"/>
                <a:ea typeface="Calibri" panose="020F0502020204030204" pitchFamily="34" charset="0"/>
                <a:cs typeface="Times New Roman" panose="02020603050405020304" pitchFamily="18" charset="0"/>
              </a:rPr>
              <a:t> Kota </a:t>
            </a:r>
            <a:r>
              <a:rPr lang="en-US" sz="2400" dirty="0" err="1">
                <a:latin typeface="Bookman Old Style" panose="02050604050505020204" pitchFamily="18" charset="0"/>
                <a:ea typeface="Calibri" panose="020F0502020204030204" pitchFamily="34" charset="0"/>
                <a:cs typeface="Times New Roman" panose="02020603050405020304" pitchFamily="18" charset="0"/>
              </a:rPr>
              <a:t>Salatiga</a:t>
            </a:r>
            <a:r>
              <a:rPr lang="en-US" sz="2400" dirty="0">
                <a:latin typeface="Bookman Old Style" panose="020506040505050202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92390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C396AF-644F-4621-9F7A-2AB0408AC92A}"/>
              </a:ext>
            </a:extLst>
          </p:cNvPr>
          <p:cNvPicPr>
            <a:picLocks noChangeAspect="1"/>
          </p:cNvPicPr>
          <p:nvPr/>
        </p:nvPicPr>
        <p:blipFill>
          <a:blip r:embed="rId2"/>
          <a:stretch>
            <a:fillRect/>
          </a:stretch>
        </p:blipFill>
        <p:spPr>
          <a:xfrm>
            <a:off x="0" y="5877035"/>
            <a:ext cx="12192000" cy="980965"/>
          </a:xfrm>
          <a:prstGeom prst="rect">
            <a:avLst/>
          </a:prstGeom>
        </p:spPr>
      </p:pic>
      <p:sp>
        <p:nvSpPr>
          <p:cNvPr id="2" name="Title 1">
            <a:extLst>
              <a:ext uri="{FF2B5EF4-FFF2-40B4-BE49-F238E27FC236}">
                <a16:creationId xmlns:a16="http://schemas.microsoft.com/office/drawing/2014/main" id="{CBEB35C3-CB7E-4412-84BF-85B17AB6E7BA}"/>
              </a:ext>
            </a:extLst>
          </p:cNvPr>
          <p:cNvSpPr>
            <a:spLocks noGrp="1"/>
          </p:cNvSpPr>
          <p:nvPr>
            <p:ph type="ctrTitle"/>
          </p:nvPr>
        </p:nvSpPr>
        <p:spPr>
          <a:xfrm>
            <a:off x="3011805" y="2107160"/>
            <a:ext cx="10077450" cy="1546400"/>
          </a:xfrm>
        </p:spPr>
        <p:txBody>
          <a:bodyPr/>
          <a:lstStyle/>
          <a:p>
            <a:r>
              <a:rPr lang="en-US" dirty="0">
                <a:latin typeface="Segoe UI Black" panose="020B0A02040204020203" pitchFamily="34" charset="0"/>
                <a:ea typeface="Segoe UI Black" panose="020B0A02040204020203" pitchFamily="34" charset="0"/>
              </a:rPr>
              <a:t>TERIMAKASIH</a:t>
            </a:r>
          </a:p>
        </p:txBody>
      </p:sp>
      <p:pic>
        <p:nvPicPr>
          <p:cNvPr id="7" name="Picture 6">
            <a:extLst>
              <a:ext uri="{FF2B5EF4-FFF2-40B4-BE49-F238E27FC236}">
                <a16:creationId xmlns:a16="http://schemas.microsoft.com/office/drawing/2014/main" id="{549AB177-FCAA-4BCC-9CBD-560455E2610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8163" l="386" r="99486">
                        <a14:foregroundMark x1="4244" y1="85816" x2="20322" y2="90000"/>
                        <a14:foregroundMark x1="450" y1="87551" x2="1029" y2="93367"/>
                        <a14:foregroundMark x1="7460" y1="95816" x2="10675" y2="95816"/>
                        <a14:foregroundMark x1="51768" y1="98367" x2="57428" y2="95000"/>
                        <a14:foregroundMark x1="78842" y1="96633" x2="86495" y2="96633"/>
                        <a14:foregroundMark x1="86495" y1="96633" x2="96463" y2="91633"/>
                        <a14:foregroundMark x1="99486" y1="96633" x2="96270" y2="96633"/>
                        <a14:backgroundMark x1="10482" y1="24286" x2="28617" y2="24286"/>
                      </a14:backgroundRemoval>
                    </a14:imgEffect>
                  </a14:imgLayer>
                </a14:imgProps>
              </a:ext>
              <a:ext uri="{28A0092B-C50C-407E-A947-70E740481C1C}">
                <a14:useLocalDpi xmlns:a14="http://schemas.microsoft.com/office/drawing/2010/main" val="0"/>
              </a:ext>
            </a:extLst>
          </a:blip>
          <a:stretch>
            <a:fillRect/>
          </a:stretch>
        </p:blipFill>
        <p:spPr>
          <a:xfrm>
            <a:off x="0" y="5917447"/>
            <a:ext cx="12192000" cy="1175646"/>
          </a:xfrm>
          <a:prstGeom prst="rect">
            <a:avLst/>
          </a:prstGeom>
        </p:spPr>
      </p:pic>
    </p:spTree>
    <p:extLst>
      <p:ext uri="{BB962C8B-B14F-4D97-AF65-F5344CB8AC3E}">
        <p14:creationId xmlns:p14="http://schemas.microsoft.com/office/powerpoint/2010/main" val="114704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1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74" y="1971469"/>
            <a:ext cx="1806168" cy="1803992"/>
          </a:xfrm>
          <a:prstGeom prst="rect">
            <a:avLst/>
          </a:prstGeom>
        </p:spPr>
      </p:pic>
      <p:sp>
        <p:nvSpPr>
          <p:cNvPr id="38" name="Freeform 10"/>
          <p:cNvSpPr>
            <a:spLocks noEditPoints="1"/>
          </p:cNvSpPr>
          <p:nvPr/>
        </p:nvSpPr>
        <p:spPr bwMode="auto">
          <a:xfrm rot="5400000">
            <a:off x="741627" y="1803219"/>
            <a:ext cx="1329694" cy="2078955"/>
          </a:xfrm>
          <a:custGeom>
            <a:avLst/>
            <a:gdLst>
              <a:gd name="T0" fmla="*/ 824362 w 491"/>
              <a:gd name="T1" fmla="*/ 986569 h 879"/>
              <a:gd name="T2" fmla="*/ 824362 w 491"/>
              <a:gd name="T3" fmla="*/ 1784350 h 879"/>
              <a:gd name="T4" fmla="*/ 824362 w 491"/>
              <a:gd name="T5" fmla="*/ 1784350 h 879"/>
              <a:gd name="T6" fmla="*/ 824362 w 491"/>
              <a:gd name="T7" fmla="*/ 986569 h 879"/>
              <a:gd name="T8" fmla="*/ 824362 w 491"/>
              <a:gd name="T9" fmla="*/ 986569 h 879"/>
              <a:gd name="T10" fmla="*/ 824362 w 491"/>
              <a:gd name="T11" fmla="*/ 986569 h 879"/>
              <a:gd name="T12" fmla="*/ 824362 w 491"/>
              <a:gd name="T13" fmla="*/ 986569 h 879"/>
              <a:gd name="T14" fmla="*/ 832484 w 491"/>
              <a:gd name="T15" fmla="*/ 462835 h 879"/>
              <a:gd name="T16" fmla="*/ 824362 w 491"/>
              <a:gd name="T17" fmla="*/ 574484 h 879"/>
              <a:gd name="T18" fmla="*/ 493399 w 491"/>
              <a:gd name="T19" fmla="*/ 832291 h 879"/>
              <a:gd name="T20" fmla="*/ 152284 w 491"/>
              <a:gd name="T21" fmla="*/ 493284 h 879"/>
              <a:gd name="T22" fmla="*/ 152284 w 491"/>
              <a:gd name="T23" fmla="*/ 495314 h 879"/>
              <a:gd name="T24" fmla="*/ 493399 w 491"/>
              <a:gd name="T25" fmla="*/ 834321 h 879"/>
              <a:gd name="T26" fmla="*/ 824362 w 491"/>
              <a:gd name="T27" fmla="*/ 576514 h 879"/>
              <a:gd name="T28" fmla="*/ 832484 w 491"/>
              <a:gd name="T29" fmla="*/ 462835 h 879"/>
              <a:gd name="T30" fmla="*/ 493399 w 491"/>
              <a:gd name="T31" fmla="*/ 0 h 879"/>
              <a:gd name="T32" fmla="*/ 0 w 491"/>
              <a:gd name="T33" fmla="*/ 493284 h 879"/>
              <a:gd name="T34" fmla="*/ 0 w 491"/>
              <a:gd name="T35" fmla="*/ 493284 h 879"/>
              <a:gd name="T36" fmla="*/ 493399 w 491"/>
              <a:gd name="T37" fmla="*/ 2030 h 879"/>
              <a:gd name="T38" fmla="*/ 984767 w 491"/>
              <a:gd name="T39" fmla="*/ 460805 h 879"/>
              <a:gd name="T40" fmla="*/ 996950 w 491"/>
              <a:gd name="T41" fmla="*/ 588693 h 879"/>
              <a:gd name="T42" fmla="*/ 996950 w 491"/>
              <a:gd name="T43" fmla="*/ 608993 h 879"/>
              <a:gd name="T44" fmla="*/ 996950 w 491"/>
              <a:gd name="T45" fmla="*/ 606963 h 879"/>
              <a:gd name="T46" fmla="*/ 996950 w 491"/>
              <a:gd name="T47" fmla="*/ 586663 h 879"/>
              <a:gd name="T48" fmla="*/ 986798 w 491"/>
              <a:gd name="T49" fmla="*/ 460805 h 879"/>
              <a:gd name="T50" fmla="*/ 984767 w 491"/>
              <a:gd name="T51" fmla="*/ 460805 h 879"/>
              <a:gd name="T52" fmla="*/ 493399 w 491"/>
              <a:gd name="T53" fmla="*/ 0 h 8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1" h="879">
                <a:moveTo>
                  <a:pt x="406" y="486"/>
                </a:moveTo>
                <a:cubicBezTo>
                  <a:pt x="406" y="581"/>
                  <a:pt x="406" y="728"/>
                  <a:pt x="406" y="879"/>
                </a:cubicBezTo>
                <a:cubicBezTo>
                  <a:pt x="406" y="879"/>
                  <a:pt x="406" y="879"/>
                  <a:pt x="406" y="879"/>
                </a:cubicBezTo>
                <a:cubicBezTo>
                  <a:pt x="406" y="728"/>
                  <a:pt x="406" y="581"/>
                  <a:pt x="406" y="486"/>
                </a:cubicBezTo>
                <a:moveTo>
                  <a:pt x="406" y="486"/>
                </a:moveTo>
                <a:cubicBezTo>
                  <a:pt x="406" y="486"/>
                  <a:pt x="406" y="486"/>
                  <a:pt x="406" y="486"/>
                </a:cubicBezTo>
                <a:cubicBezTo>
                  <a:pt x="406" y="486"/>
                  <a:pt x="406" y="486"/>
                  <a:pt x="406" y="486"/>
                </a:cubicBezTo>
                <a:moveTo>
                  <a:pt x="410" y="228"/>
                </a:moveTo>
                <a:cubicBezTo>
                  <a:pt x="410" y="234"/>
                  <a:pt x="410" y="261"/>
                  <a:pt x="406" y="283"/>
                </a:cubicBezTo>
                <a:cubicBezTo>
                  <a:pt x="388" y="356"/>
                  <a:pt x="322" y="410"/>
                  <a:pt x="243" y="410"/>
                </a:cubicBezTo>
                <a:cubicBezTo>
                  <a:pt x="150" y="410"/>
                  <a:pt x="75" y="336"/>
                  <a:pt x="75" y="243"/>
                </a:cubicBezTo>
                <a:cubicBezTo>
                  <a:pt x="75" y="243"/>
                  <a:pt x="75" y="244"/>
                  <a:pt x="75" y="244"/>
                </a:cubicBezTo>
                <a:cubicBezTo>
                  <a:pt x="75" y="336"/>
                  <a:pt x="150" y="411"/>
                  <a:pt x="243" y="411"/>
                </a:cubicBezTo>
                <a:cubicBezTo>
                  <a:pt x="322" y="411"/>
                  <a:pt x="388" y="357"/>
                  <a:pt x="406" y="284"/>
                </a:cubicBezTo>
                <a:cubicBezTo>
                  <a:pt x="412" y="254"/>
                  <a:pt x="410" y="231"/>
                  <a:pt x="410" y="228"/>
                </a:cubicBezTo>
                <a:moveTo>
                  <a:pt x="243" y="0"/>
                </a:moveTo>
                <a:cubicBezTo>
                  <a:pt x="109" y="0"/>
                  <a:pt x="0" y="109"/>
                  <a:pt x="0" y="243"/>
                </a:cubicBezTo>
                <a:cubicBezTo>
                  <a:pt x="0" y="243"/>
                  <a:pt x="0" y="243"/>
                  <a:pt x="0" y="243"/>
                </a:cubicBezTo>
                <a:cubicBezTo>
                  <a:pt x="1" y="109"/>
                  <a:pt x="109" y="1"/>
                  <a:pt x="243" y="1"/>
                </a:cubicBezTo>
                <a:cubicBezTo>
                  <a:pt x="371" y="1"/>
                  <a:pt x="476" y="101"/>
                  <a:pt x="485" y="227"/>
                </a:cubicBezTo>
                <a:cubicBezTo>
                  <a:pt x="485" y="227"/>
                  <a:pt x="490" y="267"/>
                  <a:pt x="491" y="290"/>
                </a:cubicBezTo>
                <a:cubicBezTo>
                  <a:pt x="491" y="293"/>
                  <a:pt x="491" y="296"/>
                  <a:pt x="491" y="300"/>
                </a:cubicBezTo>
                <a:cubicBezTo>
                  <a:pt x="491" y="299"/>
                  <a:pt x="491" y="299"/>
                  <a:pt x="491" y="299"/>
                </a:cubicBezTo>
                <a:cubicBezTo>
                  <a:pt x="491" y="295"/>
                  <a:pt x="491" y="292"/>
                  <a:pt x="491" y="289"/>
                </a:cubicBezTo>
                <a:cubicBezTo>
                  <a:pt x="490" y="267"/>
                  <a:pt x="489" y="246"/>
                  <a:pt x="486" y="227"/>
                </a:cubicBezTo>
                <a:cubicBezTo>
                  <a:pt x="485" y="227"/>
                  <a:pt x="485" y="227"/>
                  <a:pt x="485" y="227"/>
                </a:cubicBezTo>
                <a:cubicBezTo>
                  <a:pt x="476" y="100"/>
                  <a:pt x="371" y="0"/>
                  <a:pt x="243" y="0"/>
                </a:cubicBezTo>
              </a:path>
            </a:pathLst>
          </a:custGeom>
          <a:solidFill>
            <a:srgbClr val="727280"/>
          </a:solidFill>
          <a:ln w="9525">
            <a:noFill/>
            <a:round/>
            <a:headEnd/>
            <a:tailEnd/>
          </a:ln>
        </p:spPr>
        <p:txBody>
          <a:bodyPr lIns="127359" tIns="63680" rIns="127359" bIns="63680"/>
          <a:lstStyle/>
          <a:p>
            <a:endParaRPr lang="id-ID" sz="1654"/>
          </a:p>
        </p:txBody>
      </p:sp>
      <p:grpSp>
        <p:nvGrpSpPr>
          <p:cNvPr id="78" name="Group 33"/>
          <p:cNvGrpSpPr>
            <a:grpSpLocks/>
          </p:cNvGrpSpPr>
          <p:nvPr/>
        </p:nvGrpSpPr>
        <p:grpSpPr bwMode="auto">
          <a:xfrm>
            <a:off x="2815490" y="447459"/>
            <a:ext cx="792801" cy="455612"/>
            <a:chOff x="6763349" y="8558735"/>
            <a:chExt cx="1082457" cy="912532"/>
          </a:xfrm>
        </p:grpSpPr>
        <p:sp>
          <p:nvSpPr>
            <p:cNvPr id="80" name="Round Same Side Corner Rectangle 79"/>
            <p:cNvSpPr/>
            <p:nvPr/>
          </p:nvSpPr>
          <p:spPr>
            <a:xfrm rot="10800000" flipH="1">
              <a:off x="7737878" y="8558735"/>
              <a:ext cx="107928" cy="912532"/>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40" tIns="50420" rIns="100840" bIns="50420" anchor="ctr"/>
            <a:lstStyle/>
            <a:p>
              <a:pPr algn="ctr">
                <a:defRPr/>
              </a:pPr>
              <a:endParaRPr lang="bg-BG" sz="919" dirty="0">
                <a:solidFill>
                  <a:schemeClr val="tx1"/>
                </a:solidFill>
              </a:endParaRPr>
            </a:p>
          </p:txBody>
        </p:sp>
        <p:sp>
          <p:nvSpPr>
            <p:cNvPr id="81" name="Freeform 222"/>
            <p:cNvSpPr>
              <a:spLocks noEditPoints="1"/>
            </p:cNvSpPr>
            <p:nvPr/>
          </p:nvSpPr>
          <p:spPr bwMode="auto">
            <a:xfrm>
              <a:off x="6763349" y="8717713"/>
              <a:ext cx="647570" cy="651808"/>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3"/>
            </a:solidFill>
            <a:ln>
              <a:noFill/>
            </a:ln>
          </p:spPr>
          <p:txBody>
            <a:bodyPr lIns="42023" tIns="21012" rIns="42023" bIns="21012"/>
            <a:lstStyle/>
            <a:p>
              <a:pPr>
                <a:defRPr/>
              </a:pPr>
              <a:endParaRPr lang="en-US" sz="919" dirty="0"/>
            </a:p>
          </p:txBody>
        </p:sp>
      </p:grpSp>
      <p:sp>
        <p:nvSpPr>
          <p:cNvPr id="129" name="Freeform 2"/>
          <p:cNvSpPr>
            <a:spLocks noChangeArrowheads="1"/>
          </p:cNvSpPr>
          <p:nvPr/>
        </p:nvSpPr>
        <p:spPr bwMode="auto">
          <a:xfrm>
            <a:off x="531287" y="5321572"/>
            <a:ext cx="1960299" cy="554038"/>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chemeClr val="accent5"/>
          </a:solidFill>
          <a:ln>
            <a:noFill/>
          </a:ln>
          <a:effectLst/>
        </p:spPr>
        <p:txBody>
          <a:bodyPr wrap="none" lIns="127331" tIns="63665" rIns="127331" bIns="63665" anchor="ctr"/>
          <a:lstStyle/>
          <a:p>
            <a:pPr>
              <a:defRPr/>
            </a:pPr>
            <a:endParaRPr lang="en-US" sz="919" dirty="0"/>
          </a:p>
        </p:txBody>
      </p:sp>
      <p:grpSp>
        <p:nvGrpSpPr>
          <p:cNvPr id="130" name="Group 37"/>
          <p:cNvGrpSpPr/>
          <p:nvPr/>
        </p:nvGrpSpPr>
        <p:grpSpPr>
          <a:xfrm>
            <a:off x="281553" y="4542639"/>
            <a:ext cx="2537932" cy="669033"/>
            <a:chOff x="1734083" y="4316414"/>
            <a:chExt cx="3406393" cy="805883"/>
          </a:xfrm>
          <a:solidFill>
            <a:schemeClr val="accent4"/>
          </a:solidFill>
        </p:grpSpPr>
        <p:sp>
          <p:nvSpPr>
            <p:cNvPr id="131" name="Freeform 5"/>
            <p:cNvSpPr>
              <a:spLocks noChangeArrowheads="1"/>
            </p:cNvSpPr>
            <p:nvPr/>
          </p:nvSpPr>
          <p:spPr bwMode="auto">
            <a:xfrm>
              <a:off x="1734083" y="4316414"/>
              <a:ext cx="1317887" cy="805883"/>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grpFill/>
            <a:ln>
              <a:noFill/>
            </a:ln>
            <a:effectLst/>
          </p:spPr>
          <p:txBody>
            <a:bodyPr wrap="none" lIns="56030" tIns="28015" rIns="56030" bIns="28015" anchor="ctr"/>
            <a:lstStyle/>
            <a:p>
              <a:pPr>
                <a:defRPr/>
              </a:pPr>
              <a:endParaRPr lang="en-US" sz="919" dirty="0"/>
            </a:p>
          </p:txBody>
        </p:sp>
        <p:sp>
          <p:nvSpPr>
            <p:cNvPr id="132" name="Freeform 8"/>
            <p:cNvSpPr>
              <a:spLocks noChangeArrowheads="1"/>
            </p:cNvSpPr>
            <p:nvPr/>
          </p:nvSpPr>
          <p:spPr bwMode="auto">
            <a:xfrm>
              <a:off x="3191726" y="4316414"/>
              <a:ext cx="1948750" cy="805883"/>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grpFill/>
            <a:ln>
              <a:noFill/>
            </a:ln>
            <a:effectLst/>
          </p:spPr>
          <p:txBody>
            <a:bodyPr wrap="none" lIns="56030" tIns="28015" rIns="56030" bIns="28015" anchor="ctr"/>
            <a:lstStyle/>
            <a:p>
              <a:pPr>
                <a:defRPr/>
              </a:pPr>
              <a:endParaRPr lang="en-US" sz="919" dirty="0"/>
            </a:p>
          </p:txBody>
        </p:sp>
      </p:grpSp>
      <p:grpSp>
        <p:nvGrpSpPr>
          <p:cNvPr id="133" name="Group 40"/>
          <p:cNvGrpSpPr>
            <a:grpSpLocks/>
          </p:cNvGrpSpPr>
          <p:nvPr/>
        </p:nvGrpSpPr>
        <p:grpSpPr bwMode="auto">
          <a:xfrm rot="-1898496">
            <a:off x="84567" y="1756049"/>
            <a:ext cx="1976947" cy="593725"/>
            <a:chOff x="1903881" y="1591822"/>
            <a:chExt cx="2652755" cy="714455"/>
          </a:xfrm>
        </p:grpSpPr>
        <p:sp>
          <p:nvSpPr>
            <p:cNvPr id="134" name="Freeform 6"/>
            <p:cNvSpPr>
              <a:spLocks noChangeArrowheads="1"/>
            </p:cNvSpPr>
            <p:nvPr/>
          </p:nvSpPr>
          <p:spPr bwMode="auto">
            <a:xfrm>
              <a:off x="2475967" y="1591822"/>
              <a:ext cx="2080669" cy="714455"/>
            </a:xfrm>
            <a:custGeom>
              <a:avLst/>
              <a:gdLst>
                <a:gd name="T0" fmla="*/ 1470118 w 7027"/>
                <a:gd name="T1" fmla="*/ 268585 h 2418"/>
                <a:gd name="T2" fmla="*/ 1470118 w 7027"/>
                <a:gd name="T3" fmla="*/ 268585 h 2418"/>
                <a:gd name="T4" fmla="*/ 0 w 7027"/>
                <a:gd name="T5" fmla="*/ 248789 h 2418"/>
                <a:gd name="T6" fmla="*/ 0 w 7027"/>
                <a:gd name="T7" fmla="*/ 714160 h 2418"/>
                <a:gd name="T8" fmla="*/ 1122205 w 7027"/>
                <a:gd name="T9" fmla="*/ 714160 h 2418"/>
                <a:gd name="T10" fmla="*/ 1122205 w 7027"/>
                <a:gd name="T11" fmla="*/ 635564 h 2418"/>
                <a:gd name="T12" fmla="*/ 1115691 w 7027"/>
                <a:gd name="T13" fmla="*/ 609266 h 2418"/>
                <a:gd name="T14" fmla="*/ 1089338 w 7027"/>
                <a:gd name="T15" fmla="*/ 569968 h 2418"/>
                <a:gd name="T16" fmla="*/ 1069796 w 7027"/>
                <a:gd name="T17" fmla="*/ 498168 h 2418"/>
                <a:gd name="T18" fmla="*/ 1069796 w 7027"/>
                <a:gd name="T19" fmla="*/ 491372 h 2418"/>
                <a:gd name="T20" fmla="*/ 1069796 w 7027"/>
                <a:gd name="T21" fmla="*/ 491372 h 2418"/>
                <a:gd name="T22" fmla="*/ 1194453 w 7027"/>
                <a:gd name="T23" fmla="*/ 392980 h 2418"/>
                <a:gd name="T24" fmla="*/ 1318813 w 7027"/>
                <a:gd name="T25" fmla="*/ 498168 h 2418"/>
                <a:gd name="T26" fmla="*/ 1318813 w 7027"/>
                <a:gd name="T27" fmla="*/ 498168 h 2418"/>
                <a:gd name="T28" fmla="*/ 1299271 w 7027"/>
                <a:gd name="T29" fmla="*/ 569968 h 2418"/>
                <a:gd name="T30" fmla="*/ 1279728 w 7027"/>
                <a:gd name="T31" fmla="*/ 602766 h 2418"/>
                <a:gd name="T32" fmla="*/ 1273214 w 7027"/>
                <a:gd name="T33" fmla="*/ 635564 h 2418"/>
                <a:gd name="T34" fmla="*/ 1266404 w 7027"/>
                <a:gd name="T35" fmla="*/ 635564 h 2418"/>
                <a:gd name="T36" fmla="*/ 1266404 w 7027"/>
                <a:gd name="T37" fmla="*/ 714160 h 2418"/>
                <a:gd name="T38" fmla="*/ 2080373 w 7027"/>
                <a:gd name="T39" fmla="*/ 714160 h 2418"/>
                <a:gd name="T40" fmla="*/ 1470118 w 7027"/>
                <a:gd name="T41" fmla="*/ 268585 h 24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cubicBezTo>
                    <a:pt x="3635" y="1486"/>
                    <a:pt x="3812" y="1330"/>
                    <a:pt x="4034" y="1330"/>
                  </a:cubicBezTo>
                  <a:cubicBezTo>
                    <a:pt x="4277" y="1330"/>
                    <a:pt x="4454" y="1486"/>
                    <a:pt x="4454" y="1686"/>
                  </a:cubicBez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chemeClr val="accent1"/>
            </a:solidFill>
            <a:ln w="9525">
              <a:noFill/>
              <a:round/>
              <a:headEnd/>
              <a:tailEnd/>
            </a:ln>
          </p:spPr>
          <p:txBody>
            <a:bodyPr wrap="none" lIns="56030" tIns="28015" rIns="56030" bIns="28015" anchor="ctr"/>
            <a:lstStyle/>
            <a:p>
              <a:endParaRPr lang="id-ID" sz="1654"/>
            </a:p>
          </p:txBody>
        </p:sp>
        <p:sp>
          <p:nvSpPr>
            <p:cNvPr id="135" name="Freeform 11"/>
            <p:cNvSpPr>
              <a:spLocks noChangeArrowheads="1"/>
            </p:cNvSpPr>
            <p:nvPr/>
          </p:nvSpPr>
          <p:spPr bwMode="auto">
            <a:xfrm>
              <a:off x="1903881" y="1919662"/>
              <a:ext cx="432329" cy="386615"/>
            </a:xfrm>
            <a:custGeom>
              <a:avLst/>
              <a:gdLst>
                <a:gd name="T0" fmla="*/ 432033 w 1463"/>
                <a:gd name="T1" fmla="*/ 386320 h 1310"/>
                <a:gd name="T2" fmla="*/ 432033 w 1463"/>
                <a:gd name="T3" fmla="*/ 386320 h 1310"/>
                <a:gd name="T4" fmla="*/ 432033 w 1463"/>
                <a:gd name="T5" fmla="*/ 0 h 1310"/>
                <a:gd name="T6" fmla="*/ 0 w 1463"/>
                <a:gd name="T7" fmla="*/ 386320 h 1310"/>
                <a:gd name="T8" fmla="*/ 432033 w 1463"/>
                <a:gd name="T9" fmla="*/ 386320 h 1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chemeClr val="accent1"/>
            </a:solidFill>
            <a:ln w="9525">
              <a:noFill/>
              <a:round/>
              <a:headEnd/>
              <a:tailEnd/>
            </a:ln>
          </p:spPr>
          <p:txBody>
            <a:bodyPr wrap="none" lIns="56030" tIns="28015" rIns="56030" bIns="28015" anchor="ctr"/>
            <a:lstStyle/>
            <a:p>
              <a:endParaRPr lang="id-ID" sz="1654"/>
            </a:p>
          </p:txBody>
        </p:sp>
      </p:grpSp>
      <p:sp>
        <p:nvSpPr>
          <p:cNvPr id="136" name="Freeform 13"/>
          <p:cNvSpPr>
            <a:spLocks noChangeArrowheads="1"/>
          </p:cNvSpPr>
          <p:nvPr/>
        </p:nvSpPr>
        <p:spPr bwMode="auto">
          <a:xfrm>
            <a:off x="110924" y="5854972"/>
            <a:ext cx="2053251" cy="806450"/>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chemeClr val="bg1">
              <a:lumMod val="65000"/>
            </a:schemeClr>
          </a:solidFill>
          <a:ln>
            <a:noFill/>
          </a:ln>
          <a:effectLst/>
        </p:spPr>
        <p:txBody>
          <a:bodyPr wrap="none" lIns="127331" tIns="63665" rIns="127331" bIns="63665" anchor="ctr"/>
          <a:lstStyle/>
          <a:p>
            <a:pPr>
              <a:defRPr/>
            </a:pPr>
            <a:endParaRPr lang="en-US" sz="919" dirty="0"/>
          </a:p>
        </p:txBody>
      </p:sp>
      <p:sp>
        <p:nvSpPr>
          <p:cNvPr id="137" name="Freeform 14"/>
          <p:cNvSpPr>
            <a:spLocks noChangeArrowheads="1"/>
          </p:cNvSpPr>
          <p:nvPr/>
        </p:nvSpPr>
        <p:spPr bwMode="auto">
          <a:xfrm>
            <a:off x="378679" y="5451749"/>
            <a:ext cx="1446987" cy="746125"/>
          </a:xfrm>
          <a:custGeom>
            <a:avLst/>
            <a:gdLst>
              <a:gd name="T0" fmla="*/ 1655582 w 6561"/>
              <a:gd name="T1" fmla="*/ 745775 h 3038"/>
              <a:gd name="T2" fmla="*/ 0 w 6561"/>
              <a:gd name="T3" fmla="*/ 402969 h 3038"/>
              <a:gd name="T4" fmla="*/ 139816 w 6561"/>
              <a:gd name="T5" fmla="*/ 0 h 3038"/>
              <a:gd name="T6" fmla="*/ 1655582 w 6561"/>
              <a:gd name="T7" fmla="*/ 348454 h 3038"/>
              <a:gd name="T8" fmla="*/ 1655582 w 6561"/>
              <a:gd name="T9" fmla="*/ 745775 h 3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61" h="3038">
                <a:moveTo>
                  <a:pt x="6560" y="3037"/>
                </a:moveTo>
                <a:lnTo>
                  <a:pt x="0" y="1641"/>
                </a:lnTo>
                <a:lnTo>
                  <a:pt x="554" y="0"/>
                </a:lnTo>
                <a:lnTo>
                  <a:pt x="6560" y="1419"/>
                </a:lnTo>
                <a:lnTo>
                  <a:pt x="6560" y="3037"/>
                </a:lnTo>
              </a:path>
            </a:pathLst>
          </a:custGeom>
          <a:solidFill>
            <a:schemeClr val="bg2"/>
          </a:solidFill>
          <a:ln w="9525">
            <a:noFill/>
            <a:round/>
            <a:headEnd/>
            <a:tailEnd/>
          </a:ln>
        </p:spPr>
        <p:txBody>
          <a:bodyPr wrap="none" lIns="127331" tIns="63665" rIns="127331" bIns="63665" anchor="ctr"/>
          <a:lstStyle/>
          <a:p>
            <a:endParaRPr lang="id-ID" sz="1654"/>
          </a:p>
        </p:txBody>
      </p:sp>
      <p:grpSp>
        <p:nvGrpSpPr>
          <p:cNvPr id="138" name="Group 45"/>
          <p:cNvGrpSpPr/>
          <p:nvPr/>
        </p:nvGrpSpPr>
        <p:grpSpPr>
          <a:xfrm>
            <a:off x="95686" y="3763002"/>
            <a:ext cx="2699471" cy="669033"/>
            <a:chOff x="1484612" y="3377305"/>
            <a:chExt cx="3623210" cy="805883"/>
          </a:xfrm>
          <a:solidFill>
            <a:schemeClr val="accent3"/>
          </a:solidFill>
        </p:grpSpPr>
        <p:sp>
          <p:nvSpPr>
            <p:cNvPr id="139" name="Freeform 4"/>
            <p:cNvSpPr>
              <a:spLocks noChangeArrowheads="1"/>
            </p:cNvSpPr>
            <p:nvPr/>
          </p:nvSpPr>
          <p:spPr bwMode="auto">
            <a:xfrm>
              <a:off x="2475967" y="3377305"/>
              <a:ext cx="1330949" cy="805883"/>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grpFill/>
            <a:ln>
              <a:noFill/>
            </a:ln>
            <a:effectLst/>
          </p:spPr>
          <p:txBody>
            <a:bodyPr wrap="none" lIns="56030" tIns="28015" rIns="56030" bIns="28015" anchor="ctr"/>
            <a:lstStyle/>
            <a:p>
              <a:pPr>
                <a:defRPr/>
              </a:pPr>
              <a:endParaRPr lang="en-US" sz="919" dirty="0"/>
            </a:p>
          </p:txBody>
        </p:sp>
        <p:sp>
          <p:nvSpPr>
            <p:cNvPr id="140" name="Freeform 9"/>
            <p:cNvSpPr>
              <a:spLocks noChangeArrowheads="1"/>
            </p:cNvSpPr>
            <p:nvPr/>
          </p:nvSpPr>
          <p:spPr bwMode="auto">
            <a:xfrm>
              <a:off x="1484612" y="3377305"/>
              <a:ext cx="852904" cy="805883"/>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grpFill/>
            <a:ln>
              <a:noFill/>
            </a:ln>
            <a:effectLst/>
          </p:spPr>
          <p:txBody>
            <a:bodyPr wrap="none" lIns="56030" tIns="28015" rIns="56030" bIns="28015" anchor="ctr"/>
            <a:lstStyle/>
            <a:p>
              <a:pPr>
                <a:defRPr/>
              </a:pPr>
              <a:endParaRPr lang="en-US" sz="919" dirty="0"/>
            </a:p>
          </p:txBody>
        </p:sp>
        <p:sp>
          <p:nvSpPr>
            <p:cNvPr id="141" name="Freeform 15"/>
            <p:cNvSpPr>
              <a:spLocks noChangeArrowheads="1"/>
            </p:cNvSpPr>
            <p:nvPr/>
          </p:nvSpPr>
          <p:spPr bwMode="auto">
            <a:xfrm>
              <a:off x="3946671" y="3377305"/>
              <a:ext cx="1161151" cy="805883"/>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grpFill/>
            <a:ln>
              <a:noFill/>
            </a:ln>
            <a:effectLst/>
          </p:spPr>
          <p:txBody>
            <a:bodyPr wrap="none" lIns="56030" tIns="28015" rIns="56030" bIns="28015" anchor="ctr"/>
            <a:lstStyle/>
            <a:p>
              <a:pPr>
                <a:defRPr/>
              </a:pPr>
              <a:endParaRPr lang="en-US" sz="919" dirty="0"/>
            </a:p>
          </p:txBody>
        </p:sp>
      </p:grpSp>
      <p:grpSp>
        <p:nvGrpSpPr>
          <p:cNvPr id="142" name="Group 49"/>
          <p:cNvGrpSpPr>
            <a:grpSpLocks/>
          </p:cNvGrpSpPr>
          <p:nvPr/>
        </p:nvGrpSpPr>
        <p:grpSpPr bwMode="auto">
          <a:xfrm>
            <a:off x="110924" y="2983186"/>
            <a:ext cx="2508296" cy="669925"/>
            <a:chOff x="1504203" y="2438196"/>
            <a:chExt cx="3367209" cy="805883"/>
          </a:xfrm>
        </p:grpSpPr>
        <p:sp>
          <p:nvSpPr>
            <p:cNvPr id="143" name="Freeform 3"/>
            <p:cNvSpPr>
              <a:spLocks noChangeArrowheads="1"/>
            </p:cNvSpPr>
            <p:nvPr/>
          </p:nvSpPr>
          <p:spPr bwMode="auto">
            <a:xfrm>
              <a:off x="3946671" y="2438196"/>
              <a:ext cx="924741" cy="805883"/>
            </a:xfrm>
            <a:custGeom>
              <a:avLst/>
              <a:gdLst>
                <a:gd name="T0" fmla="*/ 708130 w 3125"/>
                <a:gd name="T1" fmla="*/ 0 h 2727"/>
                <a:gd name="T2" fmla="*/ 708130 w 3125"/>
                <a:gd name="T3" fmla="*/ 0 h 2727"/>
                <a:gd name="T4" fmla="*/ 0 w 3125"/>
                <a:gd name="T5" fmla="*/ 0 h 2727"/>
                <a:gd name="T6" fmla="*/ 0 w 3125"/>
                <a:gd name="T7" fmla="*/ 805587 h 2727"/>
                <a:gd name="T8" fmla="*/ 118071 w 3125"/>
                <a:gd name="T9" fmla="*/ 805587 h 2727"/>
                <a:gd name="T10" fmla="*/ 118071 w 3125"/>
                <a:gd name="T11" fmla="*/ 779286 h 2727"/>
                <a:gd name="T12" fmla="*/ 111265 w 3125"/>
                <a:gd name="T13" fmla="*/ 759782 h 2727"/>
                <a:gd name="T14" fmla="*/ 91734 w 3125"/>
                <a:gd name="T15" fmla="*/ 713681 h 2727"/>
                <a:gd name="T16" fmla="*/ 72204 w 3125"/>
                <a:gd name="T17" fmla="*/ 641574 h 2727"/>
                <a:gd name="T18" fmla="*/ 72204 w 3125"/>
                <a:gd name="T19" fmla="*/ 641574 h 2727"/>
                <a:gd name="T20" fmla="*/ 72204 w 3125"/>
                <a:gd name="T21" fmla="*/ 635072 h 2727"/>
                <a:gd name="T22" fmla="*/ 72204 w 3125"/>
                <a:gd name="T23" fmla="*/ 635072 h 2727"/>
                <a:gd name="T24" fmla="*/ 196785 w 3125"/>
                <a:gd name="T25" fmla="*/ 536960 h 2727"/>
                <a:gd name="T26" fmla="*/ 321070 w 3125"/>
                <a:gd name="T27" fmla="*/ 648371 h 2727"/>
                <a:gd name="T28" fmla="*/ 321070 w 3125"/>
                <a:gd name="T29" fmla="*/ 648371 h 2727"/>
                <a:gd name="T30" fmla="*/ 301540 w 3125"/>
                <a:gd name="T31" fmla="*/ 713681 h 2727"/>
                <a:gd name="T32" fmla="*/ 275499 w 3125"/>
                <a:gd name="T33" fmla="*/ 753280 h 2727"/>
                <a:gd name="T34" fmla="*/ 268693 w 3125"/>
                <a:gd name="T35" fmla="*/ 779286 h 2727"/>
                <a:gd name="T36" fmla="*/ 268693 w 3125"/>
                <a:gd name="T37" fmla="*/ 779286 h 2727"/>
                <a:gd name="T38" fmla="*/ 268693 w 3125"/>
                <a:gd name="T39" fmla="*/ 805587 h 2727"/>
                <a:gd name="T40" fmla="*/ 911425 w 3125"/>
                <a:gd name="T41" fmla="*/ 805587 h 2727"/>
                <a:gd name="T42" fmla="*/ 708130 w 3125"/>
                <a:gd name="T43" fmla="*/ 0 h 27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cubicBezTo>
                    <a:pt x="244" y="2149"/>
                    <a:pt x="244" y="2149"/>
                    <a:pt x="244" y="2149"/>
                  </a:cubicBezTo>
                  <a:cubicBezTo>
                    <a:pt x="266" y="1972"/>
                    <a:pt x="443" y="1817"/>
                    <a:pt x="665" y="1817"/>
                  </a:cubicBezTo>
                  <a:cubicBezTo>
                    <a:pt x="886" y="1817"/>
                    <a:pt x="1085" y="1994"/>
                    <a:pt x="1085" y="2194"/>
                  </a:cubicBezTo>
                  <a:cubicBezTo>
                    <a:pt x="1085" y="2282"/>
                    <a:pt x="1063" y="2349"/>
                    <a:pt x="1019" y="2415"/>
                  </a:cubicBezTo>
                  <a:cubicBezTo>
                    <a:pt x="975" y="2460"/>
                    <a:pt x="953" y="2504"/>
                    <a:pt x="931" y="2549"/>
                  </a:cubicBezTo>
                  <a:cubicBezTo>
                    <a:pt x="908" y="2637"/>
                    <a:pt x="908" y="2637"/>
                    <a:pt x="908" y="2637"/>
                  </a:cubicBezTo>
                  <a:cubicBezTo>
                    <a:pt x="908" y="2726"/>
                    <a:pt x="908" y="2726"/>
                    <a:pt x="908" y="2726"/>
                  </a:cubicBezTo>
                  <a:cubicBezTo>
                    <a:pt x="3080" y="2726"/>
                    <a:pt x="3080" y="2726"/>
                    <a:pt x="3080" y="2726"/>
                  </a:cubicBezTo>
                  <a:cubicBezTo>
                    <a:pt x="3124" y="2017"/>
                    <a:pt x="3036" y="997"/>
                    <a:pt x="2393" y="0"/>
                  </a:cubicBezTo>
                </a:path>
              </a:pathLst>
            </a:custGeom>
            <a:solidFill>
              <a:schemeClr val="accent2"/>
            </a:solidFill>
            <a:ln w="9525">
              <a:noFill/>
              <a:round/>
              <a:headEnd/>
              <a:tailEnd/>
            </a:ln>
          </p:spPr>
          <p:txBody>
            <a:bodyPr wrap="none" lIns="56030" tIns="28015" rIns="56030" bIns="28015" anchor="ctr"/>
            <a:lstStyle/>
            <a:p>
              <a:endParaRPr lang="id-ID" sz="1654"/>
            </a:p>
          </p:txBody>
        </p:sp>
        <p:sp>
          <p:nvSpPr>
            <p:cNvPr id="144" name="Freeform 7"/>
            <p:cNvSpPr>
              <a:spLocks noChangeArrowheads="1"/>
            </p:cNvSpPr>
            <p:nvPr/>
          </p:nvSpPr>
          <p:spPr bwMode="auto">
            <a:xfrm>
              <a:off x="2475967" y="2438196"/>
              <a:ext cx="1330949" cy="805883"/>
            </a:xfrm>
            <a:custGeom>
              <a:avLst/>
              <a:gdLst>
                <a:gd name="T0" fmla="*/ 0 w 4500"/>
                <a:gd name="T1" fmla="*/ 0 h 2727"/>
                <a:gd name="T2" fmla="*/ 0 w 4500"/>
                <a:gd name="T3" fmla="*/ 0 h 2727"/>
                <a:gd name="T4" fmla="*/ 0 w 4500"/>
                <a:gd name="T5" fmla="*/ 805587 h 2727"/>
                <a:gd name="T6" fmla="*/ 1028971 w 4500"/>
                <a:gd name="T7" fmla="*/ 805587 h 2727"/>
                <a:gd name="T8" fmla="*/ 1028971 w 4500"/>
                <a:gd name="T9" fmla="*/ 726979 h 2727"/>
                <a:gd name="T10" fmla="*/ 1022465 w 4500"/>
                <a:gd name="T11" fmla="*/ 700678 h 2727"/>
                <a:gd name="T12" fmla="*/ 1002944 w 4500"/>
                <a:gd name="T13" fmla="*/ 661374 h 2727"/>
                <a:gd name="T14" fmla="*/ 983128 w 4500"/>
                <a:gd name="T15" fmla="*/ 582765 h 2727"/>
                <a:gd name="T16" fmla="*/ 983128 w 4500"/>
                <a:gd name="T17" fmla="*/ 582765 h 2727"/>
                <a:gd name="T18" fmla="*/ 983128 w 4500"/>
                <a:gd name="T19" fmla="*/ 582765 h 2727"/>
                <a:gd name="T20" fmla="*/ 983128 w 4500"/>
                <a:gd name="T21" fmla="*/ 582765 h 2727"/>
                <a:gd name="T22" fmla="*/ 1107645 w 4500"/>
                <a:gd name="T23" fmla="*/ 484653 h 2727"/>
                <a:gd name="T24" fmla="*/ 1232163 w 4500"/>
                <a:gd name="T25" fmla="*/ 589267 h 2727"/>
                <a:gd name="T26" fmla="*/ 1232163 w 4500"/>
                <a:gd name="T27" fmla="*/ 589267 h 2727"/>
                <a:gd name="T28" fmla="*/ 1212642 w 4500"/>
                <a:gd name="T29" fmla="*/ 661374 h 2727"/>
                <a:gd name="T30" fmla="*/ 1186319 w 4500"/>
                <a:gd name="T31" fmla="*/ 694176 h 2727"/>
                <a:gd name="T32" fmla="*/ 1179812 w 4500"/>
                <a:gd name="T33" fmla="*/ 726979 h 2727"/>
                <a:gd name="T34" fmla="*/ 1179812 w 4500"/>
                <a:gd name="T35" fmla="*/ 726979 h 2727"/>
                <a:gd name="T36" fmla="*/ 1179812 w 4500"/>
                <a:gd name="T37" fmla="*/ 805587 h 2727"/>
                <a:gd name="T38" fmla="*/ 1330653 w 4500"/>
                <a:gd name="T39" fmla="*/ 805587 h 2727"/>
                <a:gd name="T40" fmla="*/ 1330653 w 4500"/>
                <a:gd name="T41" fmla="*/ 0 h 2727"/>
                <a:gd name="T42" fmla="*/ 0 w 4500"/>
                <a:gd name="T43" fmla="*/ 0 h 27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cubicBezTo>
                    <a:pt x="3347" y="1795"/>
                    <a:pt x="3524" y="1640"/>
                    <a:pt x="3745" y="1640"/>
                  </a:cubicBezTo>
                  <a:cubicBezTo>
                    <a:pt x="3967" y="1640"/>
                    <a:pt x="4166" y="1795"/>
                    <a:pt x="4166" y="1994"/>
                  </a:cubicBezTo>
                  <a:cubicBezTo>
                    <a:pt x="4166" y="2083"/>
                    <a:pt x="4144" y="2171"/>
                    <a:pt x="4100" y="2238"/>
                  </a:cubicBezTo>
                  <a:cubicBezTo>
                    <a:pt x="4056" y="2282"/>
                    <a:pt x="4034" y="2305"/>
                    <a:pt x="4011" y="2349"/>
                  </a:cubicBezTo>
                  <a:cubicBezTo>
                    <a:pt x="3989" y="2460"/>
                    <a:pt x="3989" y="2460"/>
                    <a:pt x="3989" y="2460"/>
                  </a:cubicBezTo>
                  <a:cubicBezTo>
                    <a:pt x="3989" y="2726"/>
                    <a:pt x="3989" y="2726"/>
                    <a:pt x="3989" y="2726"/>
                  </a:cubicBezTo>
                  <a:cubicBezTo>
                    <a:pt x="4499" y="2726"/>
                    <a:pt x="4499" y="2726"/>
                    <a:pt x="4499" y="2726"/>
                  </a:cubicBezTo>
                  <a:cubicBezTo>
                    <a:pt x="4499" y="0"/>
                    <a:pt x="4499" y="0"/>
                    <a:pt x="4499" y="0"/>
                  </a:cubicBezTo>
                  <a:lnTo>
                    <a:pt x="0" y="0"/>
                  </a:lnTo>
                </a:path>
              </a:pathLst>
            </a:custGeom>
            <a:solidFill>
              <a:schemeClr val="accent2"/>
            </a:solidFill>
            <a:ln w="9525">
              <a:noFill/>
              <a:round/>
              <a:headEnd/>
              <a:tailEnd/>
            </a:ln>
          </p:spPr>
          <p:txBody>
            <a:bodyPr wrap="none" lIns="56030" tIns="28015" rIns="56030" bIns="28015" anchor="ctr"/>
            <a:lstStyle/>
            <a:p>
              <a:endParaRPr lang="id-ID" sz="1654"/>
            </a:p>
          </p:txBody>
        </p:sp>
        <p:sp>
          <p:nvSpPr>
            <p:cNvPr id="145" name="Freeform 16"/>
            <p:cNvSpPr>
              <a:spLocks noChangeArrowheads="1"/>
            </p:cNvSpPr>
            <p:nvPr/>
          </p:nvSpPr>
          <p:spPr bwMode="auto">
            <a:xfrm>
              <a:off x="1504203" y="2438196"/>
              <a:ext cx="832006" cy="805883"/>
            </a:xfrm>
            <a:custGeom>
              <a:avLst/>
              <a:gdLst>
                <a:gd name="T0" fmla="*/ 831710 w 2815"/>
                <a:gd name="T1" fmla="*/ 0 h 2727"/>
                <a:gd name="T2" fmla="*/ 831710 w 2815"/>
                <a:gd name="T3" fmla="*/ 0 h 2727"/>
                <a:gd name="T4" fmla="*/ 294675 w 2815"/>
                <a:gd name="T5" fmla="*/ 0 h 2727"/>
                <a:gd name="T6" fmla="*/ 183248 w 2815"/>
                <a:gd name="T7" fmla="*/ 189724 h 2727"/>
                <a:gd name="T8" fmla="*/ 0 w 2815"/>
                <a:gd name="T9" fmla="*/ 805587 h 2727"/>
                <a:gd name="T10" fmla="*/ 504228 w 2815"/>
                <a:gd name="T11" fmla="*/ 805587 h 2727"/>
                <a:gd name="T12" fmla="*/ 504228 w 2815"/>
                <a:gd name="T13" fmla="*/ 726979 h 2727"/>
                <a:gd name="T14" fmla="*/ 497726 w 2815"/>
                <a:gd name="T15" fmla="*/ 700678 h 2727"/>
                <a:gd name="T16" fmla="*/ 471716 w 2815"/>
                <a:gd name="T17" fmla="*/ 661374 h 2727"/>
                <a:gd name="T18" fmla="*/ 451914 w 2815"/>
                <a:gd name="T19" fmla="*/ 589267 h 2727"/>
                <a:gd name="T20" fmla="*/ 451914 w 2815"/>
                <a:gd name="T21" fmla="*/ 582765 h 2727"/>
                <a:gd name="T22" fmla="*/ 451914 w 2815"/>
                <a:gd name="T23" fmla="*/ 582765 h 2727"/>
                <a:gd name="T24" fmla="*/ 451914 w 2815"/>
                <a:gd name="T25" fmla="*/ 582765 h 2727"/>
                <a:gd name="T26" fmla="*/ 576345 w 2815"/>
                <a:gd name="T27" fmla="*/ 484653 h 2727"/>
                <a:gd name="T28" fmla="*/ 700777 w 2815"/>
                <a:gd name="T29" fmla="*/ 596064 h 2727"/>
                <a:gd name="T30" fmla="*/ 700777 w 2815"/>
                <a:gd name="T31" fmla="*/ 596064 h 2727"/>
                <a:gd name="T32" fmla="*/ 681270 w 2815"/>
                <a:gd name="T33" fmla="*/ 661374 h 2727"/>
                <a:gd name="T34" fmla="*/ 661467 w 2815"/>
                <a:gd name="T35" fmla="*/ 700678 h 2727"/>
                <a:gd name="T36" fmla="*/ 654965 w 2815"/>
                <a:gd name="T37" fmla="*/ 726979 h 2727"/>
                <a:gd name="T38" fmla="*/ 654965 w 2815"/>
                <a:gd name="T39" fmla="*/ 726979 h 2727"/>
                <a:gd name="T40" fmla="*/ 654965 w 2815"/>
                <a:gd name="T41" fmla="*/ 805587 h 2727"/>
                <a:gd name="T42" fmla="*/ 831710 w 2815"/>
                <a:gd name="T43" fmla="*/ 805587 h 2727"/>
                <a:gd name="T44" fmla="*/ 831710 w 2815"/>
                <a:gd name="T45" fmla="*/ 0 h 27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cubicBezTo>
                    <a:pt x="1551" y="1795"/>
                    <a:pt x="1729" y="1640"/>
                    <a:pt x="1950" y="1640"/>
                  </a:cubicBezTo>
                  <a:cubicBezTo>
                    <a:pt x="2194" y="1640"/>
                    <a:pt x="2371" y="1817"/>
                    <a:pt x="2371" y="2017"/>
                  </a:cubicBezTo>
                  <a:cubicBezTo>
                    <a:pt x="2371" y="2083"/>
                    <a:pt x="2349" y="2171"/>
                    <a:pt x="2305" y="2238"/>
                  </a:cubicBezTo>
                  <a:cubicBezTo>
                    <a:pt x="2261" y="2282"/>
                    <a:pt x="2261" y="2305"/>
                    <a:pt x="2238" y="2371"/>
                  </a:cubicBezTo>
                  <a:cubicBezTo>
                    <a:pt x="2216" y="2460"/>
                    <a:pt x="2216" y="2460"/>
                    <a:pt x="2216" y="2460"/>
                  </a:cubicBezTo>
                  <a:cubicBezTo>
                    <a:pt x="2216" y="2726"/>
                    <a:pt x="2216" y="2726"/>
                    <a:pt x="2216" y="2726"/>
                  </a:cubicBezTo>
                  <a:cubicBezTo>
                    <a:pt x="2814" y="2726"/>
                    <a:pt x="2814" y="2726"/>
                    <a:pt x="2814" y="2726"/>
                  </a:cubicBezTo>
                  <a:lnTo>
                    <a:pt x="2814" y="0"/>
                  </a:lnTo>
                </a:path>
              </a:pathLst>
            </a:custGeom>
            <a:solidFill>
              <a:schemeClr val="accent2"/>
            </a:solidFill>
            <a:ln w="9525">
              <a:noFill/>
              <a:round/>
              <a:headEnd/>
              <a:tailEnd/>
            </a:ln>
          </p:spPr>
          <p:txBody>
            <a:bodyPr wrap="none" lIns="56030" tIns="28015" rIns="56030" bIns="28015" anchor="ctr"/>
            <a:lstStyle/>
            <a:p>
              <a:endParaRPr lang="id-ID" sz="1654"/>
            </a:p>
          </p:txBody>
        </p:sp>
      </p:grpSp>
      <p:sp>
        <p:nvSpPr>
          <p:cNvPr id="2" name="Rectangle 1">
            <a:extLst>
              <a:ext uri="{FF2B5EF4-FFF2-40B4-BE49-F238E27FC236}">
                <a16:creationId xmlns:a16="http://schemas.microsoft.com/office/drawing/2014/main" id="{2CACAC38-D9F8-BE0C-7E14-03750E9CFE46}"/>
              </a:ext>
            </a:extLst>
          </p:cNvPr>
          <p:cNvSpPr>
            <a:spLocks noChangeArrowheads="1"/>
          </p:cNvSpPr>
          <p:nvPr/>
        </p:nvSpPr>
        <p:spPr bwMode="auto">
          <a:xfrm>
            <a:off x="-3424054" y="37576"/>
            <a:ext cx="9661056" cy="1427375"/>
          </a:xfrm>
          <a:prstGeom prst="rect">
            <a:avLst/>
          </a:prstGeom>
          <a:noFill/>
          <a:ln w="9525">
            <a:noFill/>
            <a:miter lim="800000"/>
            <a:headEnd/>
            <a:tailEnd/>
          </a:ln>
        </p:spPr>
        <p:txBody>
          <a:bodyPr wrap="square" lIns="127359" tIns="47760" rIns="127359" bIns="63680">
            <a:spAutoFit/>
          </a:bodyPr>
          <a:lstStyle/>
          <a:p>
            <a:pPr algn="ctr" eaLnBrk="1" hangingPunct="1">
              <a:lnSpc>
                <a:spcPct val="89000"/>
              </a:lnSpc>
            </a:pPr>
            <a:r>
              <a:rPr lang="id-ID" sz="4800" dirty="0">
                <a:solidFill>
                  <a:srgbClr val="0070C0"/>
                </a:solidFill>
                <a:latin typeface="Bahnschrift SemiBold SemiConden" panose="020B0502040204020203" pitchFamily="34" charset="0"/>
              </a:rPr>
              <a:t>Latar</a:t>
            </a:r>
            <a:endParaRPr lang="en-US" sz="4800" dirty="0">
              <a:solidFill>
                <a:srgbClr val="0070C0"/>
              </a:solidFill>
              <a:latin typeface="Bahnschrift SemiBold SemiConden" panose="020B0502040204020203" pitchFamily="34" charset="0"/>
            </a:endParaRPr>
          </a:p>
          <a:p>
            <a:pPr algn="ctr" eaLnBrk="1" hangingPunct="1">
              <a:lnSpc>
                <a:spcPct val="89000"/>
              </a:lnSpc>
            </a:pPr>
            <a:r>
              <a:rPr lang="id-ID" sz="4800" dirty="0">
                <a:solidFill>
                  <a:srgbClr val="0070C0"/>
                </a:solidFill>
                <a:latin typeface="Bahnschrift SemiBold SemiConden" panose="020B0502040204020203" pitchFamily="34" charset="0"/>
              </a:rPr>
              <a:t>Belakang</a:t>
            </a:r>
            <a:endParaRPr lang="en-US" sz="4800" dirty="0">
              <a:solidFill>
                <a:srgbClr val="0070C0"/>
              </a:solidFill>
              <a:latin typeface="Bahnschrift SemiBold SemiConden" panose="020B0502040204020203" pitchFamily="34" charset="0"/>
            </a:endParaRPr>
          </a:p>
        </p:txBody>
      </p:sp>
      <p:sp>
        <p:nvSpPr>
          <p:cNvPr id="3" name="TextBox 30">
            <a:extLst>
              <a:ext uri="{FF2B5EF4-FFF2-40B4-BE49-F238E27FC236}">
                <a16:creationId xmlns:a16="http://schemas.microsoft.com/office/drawing/2014/main" id="{9A0FDD11-9B40-A743-538A-E3985F279DCA}"/>
              </a:ext>
            </a:extLst>
          </p:cNvPr>
          <p:cNvSpPr txBox="1">
            <a:spLocks noChangeArrowheads="1"/>
          </p:cNvSpPr>
          <p:nvPr/>
        </p:nvSpPr>
        <p:spPr bwMode="auto">
          <a:xfrm>
            <a:off x="3210357" y="2099094"/>
            <a:ext cx="8302156" cy="4159103"/>
          </a:xfrm>
          <a:prstGeom prst="rect">
            <a:avLst/>
          </a:prstGeom>
          <a:noFill/>
          <a:ln w="9525">
            <a:noFill/>
            <a:miter lim="800000"/>
            <a:headEnd/>
            <a:tailEnd/>
          </a:ln>
        </p:spPr>
        <p:txBody>
          <a:bodyPr wrap="square" lIns="95520" tIns="47760" rIns="95520" bIns="47760" anchor="ctr">
            <a:spAutoFit/>
          </a:bodyPr>
          <a:lstStyle/>
          <a:p>
            <a:pPr algn="just" eaLnBrk="0" hangingPunct="0">
              <a:spcBef>
                <a:spcPct val="20000"/>
              </a:spcBef>
            </a:pPr>
            <a:r>
              <a:rPr lang="en-US" sz="2400" dirty="0"/>
              <a:t>P</a:t>
            </a:r>
            <a:r>
              <a:rPr lang="id-ID" sz="2400" dirty="0"/>
              <a:t>encapaian Visi dan Misi Kota Salatiga yang tertuang dalam Rencana Pembangunan Jangka Panjang Daerah (RPJPD) Kota Salatiga Tahun 2005-2025 dan Rencana Pembangunan Daerah (RPD) Kota Salatiga Tahun 2023-2026. Yang </a:t>
            </a:r>
            <a:r>
              <a:rPr lang="id-ID" sz="2400" dirty="0" err="1"/>
              <a:t>dimana</a:t>
            </a:r>
            <a:r>
              <a:rPr lang="id-ID" sz="2400" dirty="0"/>
              <a:t> visinya adalah “Salatiga Hati Beriman yang </a:t>
            </a:r>
            <a:r>
              <a:rPr lang="id-ID" sz="2400" dirty="0" err="1"/>
              <a:t>Smart</a:t>
            </a:r>
            <a:r>
              <a:rPr lang="id-ID" sz="2400" dirty="0"/>
              <a:t>”. Adapun salah satu misi untuk mencapai visi dari Pemerintah Kota Salatiga yaitu meningkatkan kualitas pelayanan publik dan mewujudkan </a:t>
            </a:r>
            <a:r>
              <a:rPr lang="id-ID" sz="2400" dirty="0" err="1"/>
              <a:t>tatakelola</a:t>
            </a:r>
            <a:r>
              <a:rPr lang="id-ID" sz="2400" dirty="0"/>
              <a:t> pemerintah yang baik (</a:t>
            </a:r>
            <a:r>
              <a:rPr lang="id-ID" sz="2400" i="1" dirty="0" err="1"/>
              <a:t>Good</a:t>
            </a:r>
            <a:r>
              <a:rPr lang="id-ID" sz="2400" i="1" dirty="0"/>
              <a:t> </a:t>
            </a:r>
            <a:r>
              <a:rPr lang="id-ID" sz="2400" i="1" dirty="0" err="1"/>
              <a:t>Governance</a:t>
            </a:r>
            <a:r>
              <a:rPr lang="id-ID" sz="2400" dirty="0"/>
              <a:t>) serta meningkatkan </a:t>
            </a:r>
            <a:r>
              <a:rPr lang="id-ID" sz="2400" dirty="0" err="1"/>
              <a:t>kerjasama</a:t>
            </a:r>
            <a:r>
              <a:rPr lang="id-ID" sz="2400" dirty="0"/>
              <a:t> daya saing daerah dan daya tarik investasi dan memperluas akses lapangan kerja</a:t>
            </a:r>
            <a:r>
              <a:rPr lang="en-US" sz="2400" dirty="0"/>
              <a:t>.</a:t>
            </a:r>
            <a:endParaRPr lang="id-ID" sz="2400" dirty="0"/>
          </a:p>
        </p:txBody>
      </p:sp>
    </p:spTree>
    <p:extLst>
      <p:ext uri="{BB962C8B-B14F-4D97-AF65-F5344CB8AC3E}">
        <p14:creationId xmlns:p14="http://schemas.microsoft.com/office/powerpoint/2010/main" val="35726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ChangeArrowheads="1"/>
          </p:cNvSpPr>
          <p:nvPr/>
        </p:nvSpPr>
        <p:spPr bwMode="auto">
          <a:xfrm>
            <a:off x="1265472" y="196578"/>
            <a:ext cx="9661056" cy="769952"/>
          </a:xfrm>
          <a:prstGeom prst="rect">
            <a:avLst/>
          </a:prstGeom>
          <a:noFill/>
          <a:ln w="9525">
            <a:noFill/>
            <a:miter lim="800000"/>
            <a:headEnd/>
            <a:tailEnd/>
          </a:ln>
        </p:spPr>
        <p:txBody>
          <a:bodyPr wrap="square" lIns="127359" tIns="47760" rIns="127359" bIns="63680">
            <a:spAutoFit/>
          </a:bodyPr>
          <a:lstStyle/>
          <a:p>
            <a:pPr algn="ctr" eaLnBrk="1" hangingPunct="1">
              <a:lnSpc>
                <a:spcPct val="89000"/>
              </a:lnSpc>
            </a:pPr>
            <a:r>
              <a:rPr lang="id-ID" sz="4800" dirty="0">
                <a:solidFill>
                  <a:srgbClr val="0070C0"/>
                </a:solidFill>
                <a:latin typeface="Bahnschrift SemiBold SemiConden" panose="020B0502040204020203" pitchFamily="34" charset="0"/>
              </a:rPr>
              <a:t>Latar Belakang</a:t>
            </a:r>
            <a:endParaRPr lang="en-US" sz="4800" dirty="0">
              <a:solidFill>
                <a:srgbClr val="0070C0"/>
              </a:solidFill>
              <a:latin typeface="Bahnschrift SemiBold SemiConden" panose="020B0502040204020203" pitchFamily="34" charset="0"/>
            </a:endParaRPr>
          </a:p>
        </p:txBody>
      </p:sp>
      <p:sp>
        <p:nvSpPr>
          <p:cNvPr id="14" name="Content Placeholder 2"/>
          <p:cNvSpPr txBox="1">
            <a:spLocks/>
          </p:cNvSpPr>
          <p:nvPr/>
        </p:nvSpPr>
        <p:spPr>
          <a:xfrm>
            <a:off x="540030" y="1899306"/>
            <a:ext cx="11383346" cy="2723494"/>
          </a:xfrm>
          <a:prstGeom prst="rect">
            <a:avLst/>
          </a:prstGeom>
          <a:solidFill>
            <a:schemeClr val="bg1">
              <a:lumMod val="85000"/>
            </a:schemeClr>
          </a:solidFill>
        </p:spPr>
        <p:txBody>
          <a:bodyPr lIns="95520" tIns="47760" rIns="95520" bIns="47760"/>
          <a:lstStyle/>
          <a:p>
            <a:pPr algn="just"/>
            <a:r>
              <a:rPr lang="id-ID" sz="2400" dirty="0"/>
              <a:t>Untuk mendukung peningkatan kinerja penyelengaraan pemerintah daerah, pelayanan publik dan daya saing daerah yang mampu meningkatkan kesejahteraan masyarakat</a:t>
            </a:r>
            <a:r>
              <a:rPr lang="en-US" sz="2400" dirty="0"/>
              <a:t>, </a:t>
            </a:r>
            <a:r>
              <a:rPr lang="en-US" sz="2400" dirty="0" err="1"/>
              <a:t>memacu</a:t>
            </a:r>
            <a:r>
              <a:rPr lang="en-US" sz="2400" dirty="0"/>
              <a:t> </a:t>
            </a:r>
            <a:r>
              <a:rPr lang="en-US" sz="2400" dirty="0" err="1"/>
              <a:t>inovasi</a:t>
            </a:r>
            <a:r>
              <a:rPr lang="en-US" sz="2400" dirty="0"/>
              <a:t> </a:t>
            </a:r>
            <a:r>
              <a:rPr lang="en-US" sz="2400" dirty="0" err="1"/>
              <a:t>dan</a:t>
            </a:r>
            <a:r>
              <a:rPr lang="en-US" sz="2400" dirty="0"/>
              <a:t> </a:t>
            </a:r>
            <a:r>
              <a:rPr lang="en-US" sz="2400" dirty="0" err="1"/>
              <a:t>mengubah</a:t>
            </a:r>
            <a:r>
              <a:rPr lang="en-US" sz="2400" dirty="0"/>
              <a:t> </a:t>
            </a:r>
            <a:r>
              <a:rPr lang="en-US" sz="2400" dirty="0" err="1"/>
              <a:t>pemda</a:t>
            </a:r>
            <a:r>
              <a:rPr lang="en-US" sz="2400" dirty="0"/>
              <a:t> </a:t>
            </a:r>
            <a:r>
              <a:rPr lang="en-US" sz="2400" dirty="0" err="1"/>
              <a:t>menjadi</a:t>
            </a:r>
            <a:r>
              <a:rPr lang="en-US" sz="2400" dirty="0"/>
              <a:t> </a:t>
            </a:r>
            <a:r>
              <a:rPr lang="en-US" sz="2400" dirty="0" err="1"/>
              <a:t>lebih</a:t>
            </a:r>
            <a:r>
              <a:rPr lang="en-US" sz="2400" dirty="0"/>
              <a:t> </a:t>
            </a:r>
            <a:r>
              <a:rPr lang="en-US" sz="2400" dirty="0" err="1"/>
              <a:t>dinamis</a:t>
            </a:r>
            <a:r>
              <a:rPr lang="en-US" sz="2400" dirty="0"/>
              <a:t>, </a:t>
            </a:r>
            <a:r>
              <a:rPr lang="en-US" sz="2400" dirty="0" err="1"/>
              <a:t>kreatif</a:t>
            </a:r>
            <a:r>
              <a:rPr lang="en-US" sz="2400" dirty="0"/>
              <a:t>, </a:t>
            </a:r>
            <a:r>
              <a:rPr lang="en-US" sz="2400" dirty="0" err="1"/>
              <a:t>adaptif</a:t>
            </a:r>
            <a:r>
              <a:rPr lang="en-US" sz="2400" dirty="0"/>
              <a:t>, </a:t>
            </a:r>
            <a:r>
              <a:rPr lang="en-US" sz="2400" dirty="0" err="1"/>
              <a:t>inovatif</a:t>
            </a:r>
            <a:r>
              <a:rPr lang="en-US" sz="2400" dirty="0"/>
              <a:t>, </a:t>
            </a:r>
            <a:r>
              <a:rPr lang="en-US" sz="2400" dirty="0" err="1"/>
              <a:t>produktif</a:t>
            </a:r>
            <a:r>
              <a:rPr lang="en-US" sz="2400" dirty="0"/>
              <a:t>, </a:t>
            </a:r>
            <a:r>
              <a:rPr lang="en-US" sz="2400" dirty="0" err="1"/>
              <a:t>futuristik</a:t>
            </a:r>
            <a:r>
              <a:rPr lang="en-US" sz="2400" dirty="0"/>
              <a:t>, </a:t>
            </a:r>
            <a:r>
              <a:rPr lang="en-US" sz="2400" dirty="0" err="1"/>
              <a:t>dan</a:t>
            </a:r>
            <a:r>
              <a:rPr lang="en-US" sz="2400" dirty="0"/>
              <a:t> </a:t>
            </a:r>
            <a:r>
              <a:rPr lang="en-US" sz="2400" dirty="0" err="1"/>
              <a:t>prospektif</a:t>
            </a:r>
            <a:r>
              <a:rPr lang="en-US" sz="2400" dirty="0"/>
              <a:t>. </a:t>
            </a:r>
          </a:p>
          <a:p>
            <a:pPr algn="just"/>
            <a:r>
              <a:rPr lang="en-US" sz="2400" b="1" dirty="0"/>
              <a:t>D</a:t>
            </a:r>
            <a:r>
              <a:rPr lang="id-ID" sz="2400" b="1" dirty="0"/>
              <a:t>iperlukan adanya regulasi di daerah yang mengatur tentang inovasi daerah</a:t>
            </a:r>
            <a:r>
              <a:rPr lang="id-ID" sz="2400" dirty="0"/>
              <a:t>. Rancangan peraturan daerah tersebut harus sesuai dengan nilai filosofis, yuridis dan sosiologis/kearifan lokal masayarakat Kota S</a:t>
            </a:r>
            <a:r>
              <a:rPr lang="en-US" sz="2400" dirty="0" err="1"/>
              <a:t>alatiga</a:t>
            </a:r>
            <a:r>
              <a:rPr lang="id-ID" sz="2400" dirty="0"/>
              <a:t>.</a:t>
            </a:r>
            <a:endParaRPr lang="en-US" sz="2400" dirty="0">
              <a:ea typeface="Open Sans Light" pitchFamily="34" charset="0"/>
              <a:cs typeface="Lato Light" pitchFamily="34" charset="0"/>
            </a:endParaRPr>
          </a:p>
        </p:txBody>
      </p:sp>
      <p:sp>
        <p:nvSpPr>
          <p:cNvPr id="15" name="AutoShape 3"/>
          <p:cNvSpPr>
            <a:spLocks noChangeArrowheads="1"/>
          </p:cNvSpPr>
          <p:nvPr/>
        </p:nvSpPr>
        <p:spPr bwMode="gray">
          <a:xfrm rot="10800000">
            <a:off x="1178444" y="966530"/>
            <a:ext cx="9835112" cy="560388"/>
          </a:xfrm>
          <a:prstGeom prst="upArrow">
            <a:avLst>
              <a:gd name="adj1" fmla="val 57824"/>
              <a:gd name="adj2" fmla="val 54398"/>
            </a:avLst>
          </a:prstGeom>
          <a:gradFill rotWithShape="1">
            <a:gsLst>
              <a:gs pos="0">
                <a:srgbClr val="0000FF"/>
              </a:gs>
              <a:gs pos="100000">
                <a:srgbClr val="D7E6EE"/>
              </a:gs>
            </a:gsLst>
            <a:lin ang="5400000" scaled="1"/>
          </a:gradFill>
          <a:ln w="9525" algn="ctr">
            <a:noFill/>
            <a:miter lim="800000"/>
            <a:headEnd/>
            <a:tailEnd/>
          </a:ln>
        </p:spPr>
        <p:txBody>
          <a:bodyPr wrap="none" lIns="95520" tIns="47760" rIns="95520" bIns="47760" anchor="ctr"/>
          <a:lstStyle/>
          <a:p>
            <a:pPr>
              <a:defRPr/>
            </a:pPr>
            <a:endParaRPr lang="id-ID" sz="1654" kern="0" dirty="0">
              <a:solidFill>
                <a:sysClr val="windowText" lastClr="000000"/>
              </a:solidFill>
              <a:latin typeface="Arial" charset="0"/>
              <a:ea typeface="宋体" pitchFamily="2"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1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74" y="1971469"/>
            <a:ext cx="1806168" cy="1803992"/>
          </a:xfrm>
          <a:prstGeom prst="rect">
            <a:avLst/>
          </a:prstGeom>
        </p:spPr>
      </p:pic>
      <p:sp>
        <p:nvSpPr>
          <p:cNvPr id="38" name="Freeform 10"/>
          <p:cNvSpPr>
            <a:spLocks noEditPoints="1"/>
          </p:cNvSpPr>
          <p:nvPr/>
        </p:nvSpPr>
        <p:spPr bwMode="auto">
          <a:xfrm rot="5400000">
            <a:off x="741627" y="1803219"/>
            <a:ext cx="1329694" cy="2078955"/>
          </a:xfrm>
          <a:custGeom>
            <a:avLst/>
            <a:gdLst>
              <a:gd name="T0" fmla="*/ 824362 w 491"/>
              <a:gd name="T1" fmla="*/ 986569 h 879"/>
              <a:gd name="T2" fmla="*/ 824362 w 491"/>
              <a:gd name="T3" fmla="*/ 1784350 h 879"/>
              <a:gd name="T4" fmla="*/ 824362 w 491"/>
              <a:gd name="T5" fmla="*/ 1784350 h 879"/>
              <a:gd name="T6" fmla="*/ 824362 w 491"/>
              <a:gd name="T7" fmla="*/ 986569 h 879"/>
              <a:gd name="T8" fmla="*/ 824362 w 491"/>
              <a:gd name="T9" fmla="*/ 986569 h 879"/>
              <a:gd name="T10" fmla="*/ 824362 w 491"/>
              <a:gd name="T11" fmla="*/ 986569 h 879"/>
              <a:gd name="T12" fmla="*/ 824362 w 491"/>
              <a:gd name="T13" fmla="*/ 986569 h 879"/>
              <a:gd name="T14" fmla="*/ 832484 w 491"/>
              <a:gd name="T15" fmla="*/ 462835 h 879"/>
              <a:gd name="T16" fmla="*/ 824362 w 491"/>
              <a:gd name="T17" fmla="*/ 574484 h 879"/>
              <a:gd name="T18" fmla="*/ 493399 w 491"/>
              <a:gd name="T19" fmla="*/ 832291 h 879"/>
              <a:gd name="T20" fmla="*/ 152284 w 491"/>
              <a:gd name="T21" fmla="*/ 493284 h 879"/>
              <a:gd name="T22" fmla="*/ 152284 w 491"/>
              <a:gd name="T23" fmla="*/ 495314 h 879"/>
              <a:gd name="T24" fmla="*/ 493399 w 491"/>
              <a:gd name="T25" fmla="*/ 834321 h 879"/>
              <a:gd name="T26" fmla="*/ 824362 w 491"/>
              <a:gd name="T27" fmla="*/ 576514 h 879"/>
              <a:gd name="T28" fmla="*/ 832484 w 491"/>
              <a:gd name="T29" fmla="*/ 462835 h 879"/>
              <a:gd name="T30" fmla="*/ 493399 w 491"/>
              <a:gd name="T31" fmla="*/ 0 h 879"/>
              <a:gd name="T32" fmla="*/ 0 w 491"/>
              <a:gd name="T33" fmla="*/ 493284 h 879"/>
              <a:gd name="T34" fmla="*/ 0 w 491"/>
              <a:gd name="T35" fmla="*/ 493284 h 879"/>
              <a:gd name="T36" fmla="*/ 493399 w 491"/>
              <a:gd name="T37" fmla="*/ 2030 h 879"/>
              <a:gd name="T38" fmla="*/ 984767 w 491"/>
              <a:gd name="T39" fmla="*/ 460805 h 879"/>
              <a:gd name="T40" fmla="*/ 996950 w 491"/>
              <a:gd name="T41" fmla="*/ 588693 h 879"/>
              <a:gd name="T42" fmla="*/ 996950 w 491"/>
              <a:gd name="T43" fmla="*/ 608993 h 879"/>
              <a:gd name="T44" fmla="*/ 996950 w 491"/>
              <a:gd name="T45" fmla="*/ 606963 h 879"/>
              <a:gd name="T46" fmla="*/ 996950 w 491"/>
              <a:gd name="T47" fmla="*/ 586663 h 879"/>
              <a:gd name="T48" fmla="*/ 986798 w 491"/>
              <a:gd name="T49" fmla="*/ 460805 h 879"/>
              <a:gd name="T50" fmla="*/ 984767 w 491"/>
              <a:gd name="T51" fmla="*/ 460805 h 879"/>
              <a:gd name="T52" fmla="*/ 493399 w 491"/>
              <a:gd name="T53" fmla="*/ 0 h 8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1" h="879">
                <a:moveTo>
                  <a:pt x="406" y="486"/>
                </a:moveTo>
                <a:cubicBezTo>
                  <a:pt x="406" y="581"/>
                  <a:pt x="406" y="728"/>
                  <a:pt x="406" y="879"/>
                </a:cubicBezTo>
                <a:cubicBezTo>
                  <a:pt x="406" y="879"/>
                  <a:pt x="406" y="879"/>
                  <a:pt x="406" y="879"/>
                </a:cubicBezTo>
                <a:cubicBezTo>
                  <a:pt x="406" y="728"/>
                  <a:pt x="406" y="581"/>
                  <a:pt x="406" y="486"/>
                </a:cubicBezTo>
                <a:moveTo>
                  <a:pt x="406" y="486"/>
                </a:moveTo>
                <a:cubicBezTo>
                  <a:pt x="406" y="486"/>
                  <a:pt x="406" y="486"/>
                  <a:pt x="406" y="486"/>
                </a:cubicBezTo>
                <a:cubicBezTo>
                  <a:pt x="406" y="486"/>
                  <a:pt x="406" y="486"/>
                  <a:pt x="406" y="486"/>
                </a:cubicBezTo>
                <a:moveTo>
                  <a:pt x="410" y="228"/>
                </a:moveTo>
                <a:cubicBezTo>
                  <a:pt x="410" y="234"/>
                  <a:pt x="410" y="261"/>
                  <a:pt x="406" y="283"/>
                </a:cubicBezTo>
                <a:cubicBezTo>
                  <a:pt x="388" y="356"/>
                  <a:pt x="322" y="410"/>
                  <a:pt x="243" y="410"/>
                </a:cubicBezTo>
                <a:cubicBezTo>
                  <a:pt x="150" y="410"/>
                  <a:pt x="75" y="336"/>
                  <a:pt x="75" y="243"/>
                </a:cubicBezTo>
                <a:cubicBezTo>
                  <a:pt x="75" y="243"/>
                  <a:pt x="75" y="244"/>
                  <a:pt x="75" y="244"/>
                </a:cubicBezTo>
                <a:cubicBezTo>
                  <a:pt x="75" y="336"/>
                  <a:pt x="150" y="411"/>
                  <a:pt x="243" y="411"/>
                </a:cubicBezTo>
                <a:cubicBezTo>
                  <a:pt x="322" y="411"/>
                  <a:pt x="388" y="357"/>
                  <a:pt x="406" y="284"/>
                </a:cubicBezTo>
                <a:cubicBezTo>
                  <a:pt x="412" y="254"/>
                  <a:pt x="410" y="231"/>
                  <a:pt x="410" y="228"/>
                </a:cubicBezTo>
                <a:moveTo>
                  <a:pt x="243" y="0"/>
                </a:moveTo>
                <a:cubicBezTo>
                  <a:pt x="109" y="0"/>
                  <a:pt x="0" y="109"/>
                  <a:pt x="0" y="243"/>
                </a:cubicBezTo>
                <a:cubicBezTo>
                  <a:pt x="0" y="243"/>
                  <a:pt x="0" y="243"/>
                  <a:pt x="0" y="243"/>
                </a:cubicBezTo>
                <a:cubicBezTo>
                  <a:pt x="1" y="109"/>
                  <a:pt x="109" y="1"/>
                  <a:pt x="243" y="1"/>
                </a:cubicBezTo>
                <a:cubicBezTo>
                  <a:pt x="371" y="1"/>
                  <a:pt x="476" y="101"/>
                  <a:pt x="485" y="227"/>
                </a:cubicBezTo>
                <a:cubicBezTo>
                  <a:pt x="485" y="227"/>
                  <a:pt x="490" y="267"/>
                  <a:pt x="491" y="290"/>
                </a:cubicBezTo>
                <a:cubicBezTo>
                  <a:pt x="491" y="293"/>
                  <a:pt x="491" y="296"/>
                  <a:pt x="491" y="300"/>
                </a:cubicBezTo>
                <a:cubicBezTo>
                  <a:pt x="491" y="299"/>
                  <a:pt x="491" y="299"/>
                  <a:pt x="491" y="299"/>
                </a:cubicBezTo>
                <a:cubicBezTo>
                  <a:pt x="491" y="295"/>
                  <a:pt x="491" y="292"/>
                  <a:pt x="491" y="289"/>
                </a:cubicBezTo>
                <a:cubicBezTo>
                  <a:pt x="490" y="267"/>
                  <a:pt x="489" y="246"/>
                  <a:pt x="486" y="227"/>
                </a:cubicBezTo>
                <a:cubicBezTo>
                  <a:pt x="485" y="227"/>
                  <a:pt x="485" y="227"/>
                  <a:pt x="485" y="227"/>
                </a:cubicBezTo>
                <a:cubicBezTo>
                  <a:pt x="476" y="100"/>
                  <a:pt x="371" y="0"/>
                  <a:pt x="243" y="0"/>
                </a:cubicBezTo>
              </a:path>
            </a:pathLst>
          </a:custGeom>
          <a:solidFill>
            <a:srgbClr val="727280"/>
          </a:solidFill>
          <a:ln w="9525">
            <a:noFill/>
            <a:round/>
            <a:headEnd/>
            <a:tailEnd/>
          </a:ln>
        </p:spPr>
        <p:txBody>
          <a:bodyPr lIns="127359" tIns="63680" rIns="127359" bIns="63680"/>
          <a:lstStyle/>
          <a:p>
            <a:endParaRPr lang="id-ID" sz="1654"/>
          </a:p>
        </p:txBody>
      </p:sp>
      <p:grpSp>
        <p:nvGrpSpPr>
          <p:cNvPr id="78" name="Group 33"/>
          <p:cNvGrpSpPr>
            <a:grpSpLocks/>
          </p:cNvGrpSpPr>
          <p:nvPr/>
        </p:nvGrpSpPr>
        <p:grpSpPr bwMode="auto">
          <a:xfrm>
            <a:off x="2815490" y="447459"/>
            <a:ext cx="792801" cy="455612"/>
            <a:chOff x="6763349" y="8558735"/>
            <a:chExt cx="1082457" cy="912532"/>
          </a:xfrm>
        </p:grpSpPr>
        <p:sp>
          <p:nvSpPr>
            <p:cNvPr id="80" name="Round Same Side Corner Rectangle 79"/>
            <p:cNvSpPr/>
            <p:nvPr/>
          </p:nvSpPr>
          <p:spPr>
            <a:xfrm rot="10800000" flipH="1">
              <a:off x="7737878" y="8558735"/>
              <a:ext cx="107928" cy="912532"/>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40" tIns="50420" rIns="100840" bIns="50420" anchor="ctr"/>
            <a:lstStyle/>
            <a:p>
              <a:pPr algn="ctr">
                <a:defRPr/>
              </a:pPr>
              <a:endParaRPr lang="bg-BG" sz="919" dirty="0">
                <a:solidFill>
                  <a:schemeClr val="tx1"/>
                </a:solidFill>
              </a:endParaRPr>
            </a:p>
          </p:txBody>
        </p:sp>
        <p:sp>
          <p:nvSpPr>
            <p:cNvPr id="81" name="Freeform 222"/>
            <p:cNvSpPr>
              <a:spLocks noEditPoints="1"/>
            </p:cNvSpPr>
            <p:nvPr/>
          </p:nvSpPr>
          <p:spPr bwMode="auto">
            <a:xfrm>
              <a:off x="6763349" y="8717713"/>
              <a:ext cx="647570" cy="651808"/>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3"/>
            </a:solidFill>
            <a:ln>
              <a:noFill/>
            </a:ln>
          </p:spPr>
          <p:txBody>
            <a:bodyPr lIns="42023" tIns="21012" rIns="42023" bIns="21012"/>
            <a:lstStyle/>
            <a:p>
              <a:pPr>
                <a:defRPr/>
              </a:pPr>
              <a:endParaRPr lang="en-US" sz="919" dirty="0"/>
            </a:p>
          </p:txBody>
        </p:sp>
      </p:grpSp>
      <p:sp>
        <p:nvSpPr>
          <p:cNvPr id="129" name="Freeform 2"/>
          <p:cNvSpPr>
            <a:spLocks noChangeArrowheads="1"/>
          </p:cNvSpPr>
          <p:nvPr/>
        </p:nvSpPr>
        <p:spPr bwMode="auto">
          <a:xfrm>
            <a:off x="531287" y="5321572"/>
            <a:ext cx="1960299" cy="554038"/>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chemeClr val="accent5"/>
          </a:solidFill>
          <a:ln>
            <a:noFill/>
          </a:ln>
          <a:effectLst/>
        </p:spPr>
        <p:txBody>
          <a:bodyPr wrap="none" lIns="127331" tIns="63665" rIns="127331" bIns="63665" anchor="ctr"/>
          <a:lstStyle/>
          <a:p>
            <a:pPr>
              <a:defRPr/>
            </a:pPr>
            <a:endParaRPr lang="en-US" sz="919" dirty="0"/>
          </a:p>
        </p:txBody>
      </p:sp>
      <p:grpSp>
        <p:nvGrpSpPr>
          <p:cNvPr id="130" name="Group 37"/>
          <p:cNvGrpSpPr/>
          <p:nvPr/>
        </p:nvGrpSpPr>
        <p:grpSpPr>
          <a:xfrm>
            <a:off x="281553" y="4542639"/>
            <a:ext cx="2537932" cy="669033"/>
            <a:chOff x="1734083" y="4316414"/>
            <a:chExt cx="3406393" cy="805883"/>
          </a:xfrm>
          <a:solidFill>
            <a:schemeClr val="accent4"/>
          </a:solidFill>
        </p:grpSpPr>
        <p:sp>
          <p:nvSpPr>
            <p:cNvPr id="131" name="Freeform 5"/>
            <p:cNvSpPr>
              <a:spLocks noChangeArrowheads="1"/>
            </p:cNvSpPr>
            <p:nvPr/>
          </p:nvSpPr>
          <p:spPr bwMode="auto">
            <a:xfrm>
              <a:off x="1734083" y="4316414"/>
              <a:ext cx="1317887" cy="805883"/>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grpFill/>
            <a:ln>
              <a:noFill/>
            </a:ln>
            <a:effectLst/>
          </p:spPr>
          <p:txBody>
            <a:bodyPr wrap="none" lIns="56030" tIns="28015" rIns="56030" bIns="28015" anchor="ctr"/>
            <a:lstStyle/>
            <a:p>
              <a:pPr>
                <a:defRPr/>
              </a:pPr>
              <a:endParaRPr lang="en-US" sz="919" dirty="0"/>
            </a:p>
          </p:txBody>
        </p:sp>
        <p:sp>
          <p:nvSpPr>
            <p:cNvPr id="132" name="Freeform 8"/>
            <p:cNvSpPr>
              <a:spLocks noChangeArrowheads="1"/>
            </p:cNvSpPr>
            <p:nvPr/>
          </p:nvSpPr>
          <p:spPr bwMode="auto">
            <a:xfrm>
              <a:off x="3191726" y="4316414"/>
              <a:ext cx="1948750" cy="805883"/>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grpFill/>
            <a:ln>
              <a:noFill/>
            </a:ln>
            <a:effectLst/>
          </p:spPr>
          <p:txBody>
            <a:bodyPr wrap="none" lIns="56030" tIns="28015" rIns="56030" bIns="28015" anchor="ctr"/>
            <a:lstStyle/>
            <a:p>
              <a:pPr>
                <a:defRPr/>
              </a:pPr>
              <a:endParaRPr lang="en-US" sz="919" dirty="0"/>
            </a:p>
          </p:txBody>
        </p:sp>
      </p:grpSp>
      <p:grpSp>
        <p:nvGrpSpPr>
          <p:cNvPr id="133" name="Group 40"/>
          <p:cNvGrpSpPr>
            <a:grpSpLocks/>
          </p:cNvGrpSpPr>
          <p:nvPr/>
        </p:nvGrpSpPr>
        <p:grpSpPr bwMode="auto">
          <a:xfrm rot="-1898496">
            <a:off x="84567" y="1756049"/>
            <a:ext cx="1976947" cy="593725"/>
            <a:chOff x="1903881" y="1591822"/>
            <a:chExt cx="2652755" cy="714455"/>
          </a:xfrm>
        </p:grpSpPr>
        <p:sp>
          <p:nvSpPr>
            <p:cNvPr id="134" name="Freeform 6"/>
            <p:cNvSpPr>
              <a:spLocks noChangeArrowheads="1"/>
            </p:cNvSpPr>
            <p:nvPr/>
          </p:nvSpPr>
          <p:spPr bwMode="auto">
            <a:xfrm>
              <a:off x="2475967" y="1591822"/>
              <a:ext cx="2080669" cy="714455"/>
            </a:xfrm>
            <a:custGeom>
              <a:avLst/>
              <a:gdLst>
                <a:gd name="T0" fmla="*/ 1470118 w 7027"/>
                <a:gd name="T1" fmla="*/ 268585 h 2418"/>
                <a:gd name="T2" fmla="*/ 1470118 w 7027"/>
                <a:gd name="T3" fmla="*/ 268585 h 2418"/>
                <a:gd name="T4" fmla="*/ 0 w 7027"/>
                <a:gd name="T5" fmla="*/ 248789 h 2418"/>
                <a:gd name="T6" fmla="*/ 0 w 7027"/>
                <a:gd name="T7" fmla="*/ 714160 h 2418"/>
                <a:gd name="T8" fmla="*/ 1122205 w 7027"/>
                <a:gd name="T9" fmla="*/ 714160 h 2418"/>
                <a:gd name="T10" fmla="*/ 1122205 w 7027"/>
                <a:gd name="T11" fmla="*/ 635564 h 2418"/>
                <a:gd name="T12" fmla="*/ 1115691 w 7027"/>
                <a:gd name="T13" fmla="*/ 609266 h 2418"/>
                <a:gd name="T14" fmla="*/ 1089338 w 7027"/>
                <a:gd name="T15" fmla="*/ 569968 h 2418"/>
                <a:gd name="T16" fmla="*/ 1069796 w 7027"/>
                <a:gd name="T17" fmla="*/ 498168 h 2418"/>
                <a:gd name="T18" fmla="*/ 1069796 w 7027"/>
                <a:gd name="T19" fmla="*/ 491372 h 2418"/>
                <a:gd name="T20" fmla="*/ 1069796 w 7027"/>
                <a:gd name="T21" fmla="*/ 491372 h 2418"/>
                <a:gd name="T22" fmla="*/ 1194453 w 7027"/>
                <a:gd name="T23" fmla="*/ 392980 h 2418"/>
                <a:gd name="T24" fmla="*/ 1318813 w 7027"/>
                <a:gd name="T25" fmla="*/ 498168 h 2418"/>
                <a:gd name="T26" fmla="*/ 1318813 w 7027"/>
                <a:gd name="T27" fmla="*/ 498168 h 2418"/>
                <a:gd name="T28" fmla="*/ 1299271 w 7027"/>
                <a:gd name="T29" fmla="*/ 569968 h 2418"/>
                <a:gd name="T30" fmla="*/ 1279728 w 7027"/>
                <a:gd name="T31" fmla="*/ 602766 h 2418"/>
                <a:gd name="T32" fmla="*/ 1273214 w 7027"/>
                <a:gd name="T33" fmla="*/ 635564 h 2418"/>
                <a:gd name="T34" fmla="*/ 1266404 w 7027"/>
                <a:gd name="T35" fmla="*/ 635564 h 2418"/>
                <a:gd name="T36" fmla="*/ 1266404 w 7027"/>
                <a:gd name="T37" fmla="*/ 714160 h 2418"/>
                <a:gd name="T38" fmla="*/ 2080373 w 7027"/>
                <a:gd name="T39" fmla="*/ 714160 h 2418"/>
                <a:gd name="T40" fmla="*/ 1470118 w 7027"/>
                <a:gd name="T41" fmla="*/ 268585 h 24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cubicBezTo>
                    <a:pt x="3635" y="1486"/>
                    <a:pt x="3812" y="1330"/>
                    <a:pt x="4034" y="1330"/>
                  </a:cubicBezTo>
                  <a:cubicBezTo>
                    <a:pt x="4277" y="1330"/>
                    <a:pt x="4454" y="1486"/>
                    <a:pt x="4454" y="1686"/>
                  </a:cubicBez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chemeClr val="accent1"/>
            </a:solidFill>
            <a:ln w="9525">
              <a:noFill/>
              <a:round/>
              <a:headEnd/>
              <a:tailEnd/>
            </a:ln>
          </p:spPr>
          <p:txBody>
            <a:bodyPr wrap="none" lIns="56030" tIns="28015" rIns="56030" bIns="28015" anchor="ctr"/>
            <a:lstStyle/>
            <a:p>
              <a:endParaRPr lang="id-ID" sz="1654"/>
            </a:p>
          </p:txBody>
        </p:sp>
        <p:sp>
          <p:nvSpPr>
            <p:cNvPr id="135" name="Freeform 11"/>
            <p:cNvSpPr>
              <a:spLocks noChangeArrowheads="1"/>
            </p:cNvSpPr>
            <p:nvPr/>
          </p:nvSpPr>
          <p:spPr bwMode="auto">
            <a:xfrm>
              <a:off x="1903881" y="1919662"/>
              <a:ext cx="432329" cy="386615"/>
            </a:xfrm>
            <a:custGeom>
              <a:avLst/>
              <a:gdLst>
                <a:gd name="T0" fmla="*/ 432033 w 1463"/>
                <a:gd name="T1" fmla="*/ 386320 h 1310"/>
                <a:gd name="T2" fmla="*/ 432033 w 1463"/>
                <a:gd name="T3" fmla="*/ 386320 h 1310"/>
                <a:gd name="T4" fmla="*/ 432033 w 1463"/>
                <a:gd name="T5" fmla="*/ 0 h 1310"/>
                <a:gd name="T6" fmla="*/ 0 w 1463"/>
                <a:gd name="T7" fmla="*/ 386320 h 1310"/>
                <a:gd name="T8" fmla="*/ 432033 w 1463"/>
                <a:gd name="T9" fmla="*/ 386320 h 1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chemeClr val="accent1"/>
            </a:solidFill>
            <a:ln w="9525">
              <a:noFill/>
              <a:round/>
              <a:headEnd/>
              <a:tailEnd/>
            </a:ln>
          </p:spPr>
          <p:txBody>
            <a:bodyPr wrap="none" lIns="56030" tIns="28015" rIns="56030" bIns="28015" anchor="ctr"/>
            <a:lstStyle/>
            <a:p>
              <a:endParaRPr lang="id-ID" sz="1654"/>
            </a:p>
          </p:txBody>
        </p:sp>
      </p:grpSp>
      <p:sp>
        <p:nvSpPr>
          <p:cNvPr id="136" name="Freeform 13"/>
          <p:cNvSpPr>
            <a:spLocks noChangeArrowheads="1"/>
          </p:cNvSpPr>
          <p:nvPr/>
        </p:nvSpPr>
        <p:spPr bwMode="auto">
          <a:xfrm>
            <a:off x="110924" y="5854972"/>
            <a:ext cx="2053251" cy="806450"/>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chemeClr val="bg1">
              <a:lumMod val="65000"/>
            </a:schemeClr>
          </a:solidFill>
          <a:ln>
            <a:noFill/>
          </a:ln>
          <a:effectLst/>
        </p:spPr>
        <p:txBody>
          <a:bodyPr wrap="none" lIns="127331" tIns="63665" rIns="127331" bIns="63665" anchor="ctr"/>
          <a:lstStyle/>
          <a:p>
            <a:pPr>
              <a:defRPr/>
            </a:pPr>
            <a:endParaRPr lang="en-US" sz="919" dirty="0"/>
          </a:p>
        </p:txBody>
      </p:sp>
      <p:sp>
        <p:nvSpPr>
          <p:cNvPr id="137" name="Freeform 14"/>
          <p:cNvSpPr>
            <a:spLocks noChangeArrowheads="1"/>
          </p:cNvSpPr>
          <p:nvPr/>
        </p:nvSpPr>
        <p:spPr bwMode="auto">
          <a:xfrm>
            <a:off x="378679" y="5451749"/>
            <a:ext cx="1446987" cy="746125"/>
          </a:xfrm>
          <a:custGeom>
            <a:avLst/>
            <a:gdLst>
              <a:gd name="T0" fmla="*/ 1655582 w 6561"/>
              <a:gd name="T1" fmla="*/ 745775 h 3038"/>
              <a:gd name="T2" fmla="*/ 0 w 6561"/>
              <a:gd name="T3" fmla="*/ 402969 h 3038"/>
              <a:gd name="T4" fmla="*/ 139816 w 6561"/>
              <a:gd name="T5" fmla="*/ 0 h 3038"/>
              <a:gd name="T6" fmla="*/ 1655582 w 6561"/>
              <a:gd name="T7" fmla="*/ 348454 h 3038"/>
              <a:gd name="T8" fmla="*/ 1655582 w 6561"/>
              <a:gd name="T9" fmla="*/ 745775 h 3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61" h="3038">
                <a:moveTo>
                  <a:pt x="6560" y="3037"/>
                </a:moveTo>
                <a:lnTo>
                  <a:pt x="0" y="1641"/>
                </a:lnTo>
                <a:lnTo>
                  <a:pt x="554" y="0"/>
                </a:lnTo>
                <a:lnTo>
                  <a:pt x="6560" y="1419"/>
                </a:lnTo>
                <a:lnTo>
                  <a:pt x="6560" y="3037"/>
                </a:lnTo>
              </a:path>
            </a:pathLst>
          </a:custGeom>
          <a:solidFill>
            <a:schemeClr val="bg2"/>
          </a:solidFill>
          <a:ln w="9525">
            <a:noFill/>
            <a:round/>
            <a:headEnd/>
            <a:tailEnd/>
          </a:ln>
        </p:spPr>
        <p:txBody>
          <a:bodyPr wrap="none" lIns="127331" tIns="63665" rIns="127331" bIns="63665" anchor="ctr"/>
          <a:lstStyle/>
          <a:p>
            <a:endParaRPr lang="id-ID" sz="1654"/>
          </a:p>
        </p:txBody>
      </p:sp>
      <p:grpSp>
        <p:nvGrpSpPr>
          <p:cNvPr id="138" name="Group 45"/>
          <p:cNvGrpSpPr/>
          <p:nvPr/>
        </p:nvGrpSpPr>
        <p:grpSpPr>
          <a:xfrm>
            <a:off x="95686" y="3763002"/>
            <a:ext cx="2699471" cy="669033"/>
            <a:chOff x="1484612" y="3377305"/>
            <a:chExt cx="3623210" cy="805883"/>
          </a:xfrm>
          <a:solidFill>
            <a:schemeClr val="accent3"/>
          </a:solidFill>
        </p:grpSpPr>
        <p:sp>
          <p:nvSpPr>
            <p:cNvPr id="139" name="Freeform 4"/>
            <p:cNvSpPr>
              <a:spLocks noChangeArrowheads="1"/>
            </p:cNvSpPr>
            <p:nvPr/>
          </p:nvSpPr>
          <p:spPr bwMode="auto">
            <a:xfrm>
              <a:off x="2475967" y="3377305"/>
              <a:ext cx="1330949" cy="805883"/>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grpFill/>
            <a:ln>
              <a:noFill/>
            </a:ln>
            <a:effectLst/>
          </p:spPr>
          <p:txBody>
            <a:bodyPr wrap="none" lIns="56030" tIns="28015" rIns="56030" bIns="28015" anchor="ctr"/>
            <a:lstStyle/>
            <a:p>
              <a:pPr>
                <a:defRPr/>
              </a:pPr>
              <a:endParaRPr lang="en-US" sz="919" dirty="0"/>
            </a:p>
          </p:txBody>
        </p:sp>
        <p:sp>
          <p:nvSpPr>
            <p:cNvPr id="140" name="Freeform 9"/>
            <p:cNvSpPr>
              <a:spLocks noChangeArrowheads="1"/>
            </p:cNvSpPr>
            <p:nvPr/>
          </p:nvSpPr>
          <p:spPr bwMode="auto">
            <a:xfrm>
              <a:off x="1484612" y="3377305"/>
              <a:ext cx="852904" cy="805883"/>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grpFill/>
            <a:ln>
              <a:noFill/>
            </a:ln>
            <a:effectLst/>
          </p:spPr>
          <p:txBody>
            <a:bodyPr wrap="none" lIns="56030" tIns="28015" rIns="56030" bIns="28015" anchor="ctr"/>
            <a:lstStyle/>
            <a:p>
              <a:pPr>
                <a:defRPr/>
              </a:pPr>
              <a:endParaRPr lang="en-US" sz="919" dirty="0"/>
            </a:p>
          </p:txBody>
        </p:sp>
        <p:sp>
          <p:nvSpPr>
            <p:cNvPr id="141" name="Freeform 15"/>
            <p:cNvSpPr>
              <a:spLocks noChangeArrowheads="1"/>
            </p:cNvSpPr>
            <p:nvPr/>
          </p:nvSpPr>
          <p:spPr bwMode="auto">
            <a:xfrm>
              <a:off x="3946671" y="3377305"/>
              <a:ext cx="1161151" cy="805883"/>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grpFill/>
            <a:ln>
              <a:noFill/>
            </a:ln>
            <a:effectLst/>
          </p:spPr>
          <p:txBody>
            <a:bodyPr wrap="none" lIns="56030" tIns="28015" rIns="56030" bIns="28015" anchor="ctr"/>
            <a:lstStyle/>
            <a:p>
              <a:pPr>
                <a:defRPr/>
              </a:pPr>
              <a:endParaRPr lang="en-US" sz="919" dirty="0"/>
            </a:p>
          </p:txBody>
        </p:sp>
      </p:grpSp>
      <p:grpSp>
        <p:nvGrpSpPr>
          <p:cNvPr id="142" name="Group 49"/>
          <p:cNvGrpSpPr>
            <a:grpSpLocks/>
          </p:cNvGrpSpPr>
          <p:nvPr/>
        </p:nvGrpSpPr>
        <p:grpSpPr bwMode="auto">
          <a:xfrm>
            <a:off x="110924" y="2983186"/>
            <a:ext cx="2508296" cy="669925"/>
            <a:chOff x="1504203" y="2438196"/>
            <a:chExt cx="3367209" cy="805883"/>
          </a:xfrm>
        </p:grpSpPr>
        <p:sp>
          <p:nvSpPr>
            <p:cNvPr id="143" name="Freeform 3"/>
            <p:cNvSpPr>
              <a:spLocks noChangeArrowheads="1"/>
            </p:cNvSpPr>
            <p:nvPr/>
          </p:nvSpPr>
          <p:spPr bwMode="auto">
            <a:xfrm>
              <a:off x="3946671" y="2438196"/>
              <a:ext cx="924741" cy="805883"/>
            </a:xfrm>
            <a:custGeom>
              <a:avLst/>
              <a:gdLst>
                <a:gd name="T0" fmla="*/ 708130 w 3125"/>
                <a:gd name="T1" fmla="*/ 0 h 2727"/>
                <a:gd name="T2" fmla="*/ 708130 w 3125"/>
                <a:gd name="T3" fmla="*/ 0 h 2727"/>
                <a:gd name="T4" fmla="*/ 0 w 3125"/>
                <a:gd name="T5" fmla="*/ 0 h 2727"/>
                <a:gd name="T6" fmla="*/ 0 w 3125"/>
                <a:gd name="T7" fmla="*/ 805587 h 2727"/>
                <a:gd name="T8" fmla="*/ 118071 w 3125"/>
                <a:gd name="T9" fmla="*/ 805587 h 2727"/>
                <a:gd name="T10" fmla="*/ 118071 w 3125"/>
                <a:gd name="T11" fmla="*/ 779286 h 2727"/>
                <a:gd name="T12" fmla="*/ 111265 w 3125"/>
                <a:gd name="T13" fmla="*/ 759782 h 2727"/>
                <a:gd name="T14" fmla="*/ 91734 w 3125"/>
                <a:gd name="T15" fmla="*/ 713681 h 2727"/>
                <a:gd name="T16" fmla="*/ 72204 w 3125"/>
                <a:gd name="T17" fmla="*/ 641574 h 2727"/>
                <a:gd name="T18" fmla="*/ 72204 w 3125"/>
                <a:gd name="T19" fmla="*/ 641574 h 2727"/>
                <a:gd name="T20" fmla="*/ 72204 w 3125"/>
                <a:gd name="T21" fmla="*/ 635072 h 2727"/>
                <a:gd name="T22" fmla="*/ 72204 w 3125"/>
                <a:gd name="T23" fmla="*/ 635072 h 2727"/>
                <a:gd name="T24" fmla="*/ 196785 w 3125"/>
                <a:gd name="T25" fmla="*/ 536960 h 2727"/>
                <a:gd name="T26" fmla="*/ 321070 w 3125"/>
                <a:gd name="T27" fmla="*/ 648371 h 2727"/>
                <a:gd name="T28" fmla="*/ 321070 w 3125"/>
                <a:gd name="T29" fmla="*/ 648371 h 2727"/>
                <a:gd name="T30" fmla="*/ 301540 w 3125"/>
                <a:gd name="T31" fmla="*/ 713681 h 2727"/>
                <a:gd name="T32" fmla="*/ 275499 w 3125"/>
                <a:gd name="T33" fmla="*/ 753280 h 2727"/>
                <a:gd name="T34" fmla="*/ 268693 w 3125"/>
                <a:gd name="T35" fmla="*/ 779286 h 2727"/>
                <a:gd name="T36" fmla="*/ 268693 w 3125"/>
                <a:gd name="T37" fmla="*/ 779286 h 2727"/>
                <a:gd name="T38" fmla="*/ 268693 w 3125"/>
                <a:gd name="T39" fmla="*/ 805587 h 2727"/>
                <a:gd name="T40" fmla="*/ 911425 w 3125"/>
                <a:gd name="T41" fmla="*/ 805587 h 2727"/>
                <a:gd name="T42" fmla="*/ 708130 w 3125"/>
                <a:gd name="T43" fmla="*/ 0 h 27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cubicBezTo>
                    <a:pt x="244" y="2149"/>
                    <a:pt x="244" y="2149"/>
                    <a:pt x="244" y="2149"/>
                  </a:cubicBezTo>
                  <a:cubicBezTo>
                    <a:pt x="266" y="1972"/>
                    <a:pt x="443" y="1817"/>
                    <a:pt x="665" y="1817"/>
                  </a:cubicBezTo>
                  <a:cubicBezTo>
                    <a:pt x="886" y="1817"/>
                    <a:pt x="1085" y="1994"/>
                    <a:pt x="1085" y="2194"/>
                  </a:cubicBezTo>
                  <a:cubicBezTo>
                    <a:pt x="1085" y="2282"/>
                    <a:pt x="1063" y="2349"/>
                    <a:pt x="1019" y="2415"/>
                  </a:cubicBezTo>
                  <a:cubicBezTo>
                    <a:pt x="975" y="2460"/>
                    <a:pt x="953" y="2504"/>
                    <a:pt x="931" y="2549"/>
                  </a:cubicBezTo>
                  <a:cubicBezTo>
                    <a:pt x="908" y="2637"/>
                    <a:pt x="908" y="2637"/>
                    <a:pt x="908" y="2637"/>
                  </a:cubicBezTo>
                  <a:cubicBezTo>
                    <a:pt x="908" y="2726"/>
                    <a:pt x="908" y="2726"/>
                    <a:pt x="908" y="2726"/>
                  </a:cubicBezTo>
                  <a:cubicBezTo>
                    <a:pt x="3080" y="2726"/>
                    <a:pt x="3080" y="2726"/>
                    <a:pt x="3080" y="2726"/>
                  </a:cubicBezTo>
                  <a:cubicBezTo>
                    <a:pt x="3124" y="2017"/>
                    <a:pt x="3036" y="997"/>
                    <a:pt x="2393" y="0"/>
                  </a:cubicBezTo>
                </a:path>
              </a:pathLst>
            </a:custGeom>
            <a:solidFill>
              <a:schemeClr val="accent2"/>
            </a:solidFill>
            <a:ln w="9525">
              <a:noFill/>
              <a:round/>
              <a:headEnd/>
              <a:tailEnd/>
            </a:ln>
          </p:spPr>
          <p:txBody>
            <a:bodyPr wrap="none" lIns="56030" tIns="28015" rIns="56030" bIns="28015" anchor="ctr"/>
            <a:lstStyle/>
            <a:p>
              <a:endParaRPr lang="id-ID" sz="1654"/>
            </a:p>
          </p:txBody>
        </p:sp>
        <p:sp>
          <p:nvSpPr>
            <p:cNvPr id="144" name="Freeform 7"/>
            <p:cNvSpPr>
              <a:spLocks noChangeArrowheads="1"/>
            </p:cNvSpPr>
            <p:nvPr/>
          </p:nvSpPr>
          <p:spPr bwMode="auto">
            <a:xfrm>
              <a:off x="2475967" y="2438196"/>
              <a:ext cx="1330949" cy="805883"/>
            </a:xfrm>
            <a:custGeom>
              <a:avLst/>
              <a:gdLst>
                <a:gd name="T0" fmla="*/ 0 w 4500"/>
                <a:gd name="T1" fmla="*/ 0 h 2727"/>
                <a:gd name="T2" fmla="*/ 0 w 4500"/>
                <a:gd name="T3" fmla="*/ 0 h 2727"/>
                <a:gd name="T4" fmla="*/ 0 w 4500"/>
                <a:gd name="T5" fmla="*/ 805587 h 2727"/>
                <a:gd name="T6" fmla="*/ 1028971 w 4500"/>
                <a:gd name="T7" fmla="*/ 805587 h 2727"/>
                <a:gd name="T8" fmla="*/ 1028971 w 4500"/>
                <a:gd name="T9" fmla="*/ 726979 h 2727"/>
                <a:gd name="T10" fmla="*/ 1022465 w 4500"/>
                <a:gd name="T11" fmla="*/ 700678 h 2727"/>
                <a:gd name="T12" fmla="*/ 1002944 w 4500"/>
                <a:gd name="T13" fmla="*/ 661374 h 2727"/>
                <a:gd name="T14" fmla="*/ 983128 w 4500"/>
                <a:gd name="T15" fmla="*/ 582765 h 2727"/>
                <a:gd name="T16" fmla="*/ 983128 w 4500"/>
                <a:gd name="T17" fmla="*/ 582765 h 2727"/>
                <a:gd name="T18" fmla="*/ 983128 w 4500"/>
                <a:gd name="T19" fmla="*/ 582765 h 2727"/>
                <a:gd name="T20" fmla="*/ 983128 w 4500"/>
                <a:gd name="T21" fmla="*/ 582765 h 2727"/>
                <a:gd name="T22" fmla="*/ 1107645 w 4500"/>
                <a:gd name="T23" fmla="*/ 484653 h 2727"/>
                <a:gd name="T24" fmla="*/ 1232163 w 4500"/>
                <a:gd name="T25" fmla="*/ 589267 h 2727"/>
                <a:gd name="T26" fmla="*/ 1232163 w 4500"/>
                <a:gd name="T27" fmla="*/ 589267 h 2727"/>
                <a:gd name="T28" fmla="*/ 1212642 w 4500"/>
                <a:gd name="T29" fmla="*/ 661374 h 2727"/>
                <a:gd name="T30" fmla="*/ 1186319 w 4500"/>
                <a:gd name="T31" fmla="*/ 694176 h 2727"/>
                <a:gd name="T32" fmla="*/ 1179812 w 4500"/>
                <a:gd name="T33" fmla="*/ 726979 h 2727"/>
                <a:gd name="T34" fmla="*/ 1179812 w 4500"/>
                <a:gd name="T35" fmla="*/ 726979 h 2727"/>
                <a:gd name="T36" fmla="*/ 1179812 w 4500"/>
                <a:gd name="T37" fmla="*/ 805587 h 2727"/>
                <a:gd name="T38" fmla="*/ 1330653 w 4500"/>
                <a:gd name="T39" fmla="*/ 805587 h 2727"/>
                <a:gd name="T40" fmla="*/ 1330653 w 4500"/>
                <a:gd name="T41" fmla="*/ 0 h 2727"/>
                <a:gd name="T42" fmla="*/ 0 w 4500"/>
                <a:gd name="T43" fmla="*/ 0 h 27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cubicBezTo>
                    <a:pt x="3347" y="1795"/>
                    <a:pt x="3524" y="1640"/>
                    <a:pt x="3745" y="1640"/>
                  </a:cubicBezTo>
                  <a:cubicBezTo>
                    <a:pt x="3967" y="1640"/>
                    <a:pt x="4166" y="1795"/>
                    <a:pt x="4166" y="1994"/>
                  </a:cubicBezTo>
                  <a:cubicBezTo>
                    <a:pt x="4166" y="2083"/>
                    <a:pt x="4144" y="2171"/>
                    <a:pt x="4100" y="2238"/>
                  </a:cubicBezTo>
                  <a:cubicBezTo>
                    <a:pt x="4056" y="2282"/>
                    <a:pt x="4034" y="2305"/>
                    <a:pt x="4011" y="2349"/>
                  </a:cubicBezTo>
                  <a:cubicBezTo>
                    <a:pt x="3989" y="2460"/>
                    <a:pt x="3989" y="2460"/>
                    <a:pt x="3989" y="2460"/>
                  </a:cubicBezTo>
                  <a:cubicBezTo>
                    <a:pt x="3989" y="2726"/>
                    <a:pt x="3989" y="2726"/>
                    <a:pt x="3989" y="2726"/>
                  </a:cubicBezTo>
                  <a:cubicBezTo>
                    <a:pt x="4499" y="2726"/>
                    <a:pt x="4499" y="2726"/>
                    <a:pt x="4499" y="2726"/>
                  </a:cubicBezTo>
                  <a:cubicBezTo>
                    <a:pt x="4499" y="0"/>
                    <a:pt x="4499" y="0"/>
                    <a:pt x="4499" y="0"/>
                  </a:cubicBezTo>
                  <a:lnTo>
                    <a:pt x="0" y="0"/>
                  </a:lnTo>
                </a:path>
              </a:pathLst>
            </a:custGeom>
            <a:solidFill>
              <a:schemeClr val="accent2"/>
            </a:solidFill>
            <a:ln w="9525">
              <a:noFill/>
              <a:round/>
              <a:headEnd/>
              <a:tailEnd/>
            </a:ln>
          </p:spPr>
          <p:txBody>
            <a:bodyPr wrap="none" lIns="56030" tIns="28015" rIns="56030" bIns="28015" anchor="ctr"/>
            <a:lstStyle/>
            <a:p>
              <a:endParaRPr lang="id-ID" sz="1654"/>
            </a:p>
          </p:txBody>
        </p:sp>
        <p:sp>
          <p:nvSpPr>
            <p:cNvPr id="145" name="Freeform 16"/>
            <p:cNvSpPr>
              <a:spLocks noChangeArrowheads="1"/>
            </p:cNvSpPr>
            <p:nvPr/>
          </p:nvSpPr>
          <p:spPr bwMode="auto">
            <a:xfrm>
              <a:off x="1504203" y="2438196"/>
              <a:ext cx="832006" cy="805883"/>
            </a:xfrm>
            <a:custGeom>
              <a:avLst/>
              <a:gdLst>
                <a:gd name="T0" fmla="*/ 831710 w 2815"/>
                <a:gd name="T1" fmla="*/ 0 h 2727"/>
                <a:gd name="T2" fmla="*/ 831710 w 2815"/>
                <a:gd name="T3" fmla="*/ 0 h 2727"/>
                <a:gd name="T4" fmla="*/ 294675 w 2815"/>
                <a:gd name="T5" fmla="*/ 0 h 2727"/>
                <a:gd name="T6" fmla="*/ 183248 w 2815"/>
                <a:gd name="T7" fmla="*/ 189724 h 2727"/>
                <a:gd name="T8" fmla="*/ 0 w 2815"/>
                <a:gd name="T9" fmla="*/ 805587 h 2727"/>
                <a:gd name="T10" fmla="*/ 504228 w 2815"/>
                <a:gd name="T11" fmla="*/ 805587 h 2727"/>
                <a:gd name="T12" fmla="*/ 504228 w 2815"/>
                <a:gd name="T13" fmla="*/ 726979 h 2727"/>
                <a:gd name="T14" fmla="*/ 497726 w 2815"/>
                <a:gd name="T15" fmla="*/ 700678 h 2727"/>
                <a:gd name="T16" fmla="*/ 471716 w 2815"/>
                <a:gd name="T17" fmla="*/ 661374 h 2727"/>
                <a:gd name="T18" fmla="*/ 451914 w 2815"/>
                <a:gd name="T19" fmla="*/ 589267 h 2727"/>
                <a:gd name="T20" fmla="*/ 451914 w 2815"/>
                <a:gd name="T21" fmla="*/ 582765 h 2727"/>
                <a:gd name="T22" fmla="*/ 451914 w 2815"/>
                <a:gd name="T23" fmla="*/ 582765 h 2727"/>
                <a:gd name="T24" fmla="*/ 451914 w 2815"/>
                <a:gd name="T25" fmla="*/ 582765 h 2727"/>
                <a:gd name="T26" fmla="*/ 576345 w 2815"/>
                <a:gd name="T27" fmla="*/ 484653 h 2727"/>
                <a:gd name="T28" fmla="*/ 700777 w 2815"/>
                <a:gd name="T29" fmla="*/ 596064 h 2727"/>
                <a:gd name="T30" fmla="*/ 700777 w 2815"/>
                <a:gd name="T31" fmla="*/ 596064 h 2727"/>
                <a:gd name="T32" fmla="*/ 681270 w 2815"/>
                <a:gd name="T33" fmla="*/ 661374 h 2727"/>
                <a:gd name="T34" fmla="*/ 661467 w 2815"/>
                <a:gd name="T35" fmla="*/ 700678 h 2727"/>
                <a:gd name="T36" fmla="*/ 654965 w 2815"/>
                <a:gd name="T37" fmla="*/ 726979 h 2727"/>
                <a:gd name="T38" fmla="*/ 654965 w 2815"/>
                <a:gd name="T39" fmla="*/ 726979 h 2727"/>
                <a:gd name="T40" fmla="*/ 654965 w 2815"/>
                <a:gd name="T41" fmla="*/ 805587 h 2727"/>
                <a:gd name="T42" fmla="*/ 831710 w 2815"/>
                <a:gd name="T43" fmla="*/ 805587 h 2727"/>
                <a:gd name="T44" fmla="*/ 831710 w 2815"/>
                <a:gd name="T45" fmla="*/ 0 h 27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cubicBezTo>
                    <a:pt x="1551" y="1795"/>
                    <a:pt x="1729" y="1640"/>
                    <a:pt x="1950" y="1640"/>
                  </a:cubicBezTo>
                  <a:cubicBezTo>
                    <a:pt x="2194" y="1640"/>
                    <a:pt x="2371" y="1817"/>
                    <a:pt x="2371" y="2017"/>
                  </a:cubicBezTo>
                  <a:cubicBezTo>
                    <a:pt x="2371" y="2083"/>
                    <a:pt x="2349" y="2171"/>
                    <a:pt x="2305" y="2238"/>
                  </a:cubicBezTo>
                  <a:cubicBezTo>
                    <a:pt x="2261" y="2282"/>
                    <a:pt x="2261" y="2305"/>
                    <a:pt x="2238" y="2371"/>
                  </a:cubicBezTo>
                  <a:cubicBezTo>
                    <a:pt x="2216" y="2460"/>
                    <a:pt x="2216" y="2460"/>
                    <a:pt x="2216" y="2460"/>
                  </a:cubicBezTo>
                  <a:cubicBezTo>
                    <a:pt x="2216" y="2726"/>
                    <a:pt x="2216" y="2726"/>
                    <a:pt x="2216" y="2726"/>
                  </a:cubicBezTo>
                  <a:cubicBezTo>
                    <a:pt x="2814" y="2726"/>
                    <a:pt x="2814" y="2726"/>
                    <a:pt x="2814" y="2726"/>
                  </a:cubicBezTo>
                  <a:lnTo>
                    <a:pt x="2814" y="0"/>
                  </a:lnTo>
                </a:path>
              </a:pathLst>
            </a:custGeom>
            <a:solidFill>
              <a:schemeClr val="accent2"/>
            </a:solidFill>
            <a:ln w="9525">
              <a:noFill/>
              <a:round/>
              <a:headEnd/>
              <a:tailEnd/>
            </a:ln>
          </p:spPr>
          <p:txBody>
            <a:bodyPr wrap="none" lIns="56030" tIns="28015" rIns="56030" bIns="28015" anchor="ctr"/>
            <a:lstStyle/>
            <a:p>
              <a:endParaRPr lang="id-ID" sz="1654"/>
            </a:p>
          </p:txBody>
        </p:sp>
      </p:grpSp>
      <p:sp>
        <p:nvSpPr>
          <p:cNvPr id="2" name="Rectangle 1">
            <a:extLst>
              <a:ext uri="{FF2B5EF4-FFF2-40B4-BE49-F238E27FC236}">
                <a16:creationId xmlns:a16="http://schemas.microsoft.com/office/drawing/2014/main" id="{2CACAC38-D9F8-BE0C-7E14-03750E9CFE46}"/>
              </a:ext>
            </a:extLst>
          </p:cNvPr>
          <p:cNvSpPr>
            <a:spLocks noChangeArrowheads="1"/>
          </p:cNvSpPr>
          <p:nvPr/>
        </p:nvSpPr>
        <p:spPr bwMode="auto">
          <a:xfrm>
            <a:off x="-3424054" y="37576"/>
            <a:ext cx="9661056" cy="1427375"/>
          </a:xfrm>
          <a:prstGeom prst="rect">
            <a:avLst/>
          </a:prstGeom>
          <a:noFill/>
          <a:ln w="9525">
            <a:noFill/>
            <a:miter lim="800000"/>
            <a:headEnd/>
            <a:tailEnd/>
          </a:ln>
        </p:spPr>
        <p:txBody>
          <a:bodyPr wrap="square" lIns="127359" tIns="47760" rIns="127359" bIns="63680">
            <a:spAutoFit/>
          </a:bodyPr>
          <a:lstStyle/>
          <a:p>
            <a:pPr algn="ctr" eaLnBrk="1" hangingPunct="1">
              <a:lnSpc>
                <a:spcPct val="89000"/>
              </a:lnSpc>
            </a:pPr>
            <a:r>
              <a:rPr lang="en-US" sz="4800" dirty="0" err="1">
                <a:solidFill>
                  <a:srgbClr val="0070C0"/>
                </a:solidFill>
                <a:latin typeface="Bahnschrift SemiBold SemiConden" panose="020B0502040204020203" pitchFamily="34" charset="0"/>
              </a:rPr>
              <a:t>Identifikasi</a:t>
            </a:r>
            <a:endParaRPr lang="en-US" sz="4800" dirty="0">
              <a:solidFill>
                <a:srgbClr val="0070C0"/>
              </a:solidFill>
              <a:latin typeface="Bahnschrift SemiBold SemiConden" panose="020B0502040204020203" pitchFamily="34" charset="0"/>
            </a:endParaRPr>
          </a:p>
          <a:p>
            <a:pPr algn="ctr" eaLnBrk="1" hangingPunct="1">
              <a:lnSpc>
                <a:spcPct val="89000"/>
              </a:lnSpc>
            </a:pPr>
            <a:r>
              <a:rPr lang="en-US" sz="4800" dirty="0" err="1">
                <a:solidFill>
                  <a:srgbClr val="0070C0"/>
                </a:solidFill>
                <a:latin typeface="Bahnschrift SemiBold SemiConden" panose="020B0502040204020203" pitchFamily="34" charset="0"/>
              </a:rPr>
              <a:t>Masalah</a:t>
            </a:r>
            <a:endParaRPr lang="en-US" sz="4800" dirty="0">
              <a:solidFill>
                <a:srgbClr val="0070C0"/>
              </a:solidFill>
              <a:latin typeface="Bahnschrift SemiBold SemiConden" panose="020B0502040204020203" pitchFamily="34" charset="0"/>
            </a:endParaRPr>
          </a:p>
        </p:txBody>
      </p:sp>
      <p:sp>
        <p:nvSpPr>
          <p:cNvPr id="3" name="TextBox 30">
            <a:extLst>
              <a:ext uri="{FF2B5EF4-FFF2-40B4-BE49-F238E27FC236}">
                <a16:creationId xmlns:a16="http://schemas.microsoft.com/office/drawing/2014/main" id="{9A0FDD11-9B40-A743-538A-E3985F279DCA}"/>
              </a:ext>
            </a:extLst>
          </p:cNvPr>
          <p:cNvSpPr txBox="1">
            <a:spLocks noChangeArrowheads="1"/>
          </p:cNvSpPr>
          <p:nvPr/>
        </p:nvSpPr>
        <p:spPr bwMode="auto">
          <a:xfrm>
            <a:off x="3608291" y="333704"/>
            <a:ext cx="8302156" cy="835117"/>
          </a:xfrm>
          <a:prstGeom prst="rect">
            <a:avLst/>
          </a:prstGeom>
          <a:noFill/>
          <a:ln w="9525">
            <a:noFill/>
            <a:miter lim="800000"/>
            <a:headEnd/>
            <a:tailEnd/>
          </a:ln>
        </p:spPr>
        <p:txBody>
          <a:bodyPr wrap="square" lIns="95520" tIns="47760" rIns="95520" bIns="47760" anchor="ctr">
            <a:spAutoFit/>
          </a:bodyPr>
          <a:lstStyle/>
          <a:p>
            <a:pPr algn="just" eaLnBrk="0" hangingPunct="0">
              <a:spcBef>
                <a:spcPct val="20000"/>
              </a:spcBef>
            </a:pPr>
            <a:r>
              <a:rPr lang="id-ID" sz="2400" dirty="0"/>
              <a:t>Permasalahan apa yang dihadapi oleh pemerintah Kota Salatiga dalam penyelenggaraan inovasi daerah?</a:t>
            </a:r>
          </a:p>
        </p:txBody>
      </p:sp>
      <p:grpSp>
        <p:nvGrpSpPr>
          <p:cNvPr id="4" name="Group 24">
            <a:extLst>
              <a:ext uri="{FF2B5EF4-FFF2-40B4-BE49-F238E27FC236}">
                <a16:creationId xmlns:a16="http://schemas.microsoft.com/office/drawing/2014/main" id="{DE5FCAE4-5C41-84C1-FBC0-83E6384172F1}"/>
              </a:ext>
            </a:extLst>
          </p:cNvPr>
          <p:cNvGrpSpPr>
            <a:grpSpLocks/>
          </p:cNvGrpSpPr>
          <p:nvPr/>
        </p:nvGrpSpPr>
        <p:grpSpPr bwMode="auto">
          <a:xfrm>
            <a:off x="2795157" y="1538569"/>
            <a:ext cx="9170855" cy="1579152"/>
            <a:chOff x="6744368" y="3984072"/>
            <a:chExt cx="12489281" cy="3152399"/>
          </a:xfrm>
        </p:grpSpPr>
        <p:sp>
          <p:nvSpPr>
            <p:cNvPr id="5" name="TextBox 25">
              <a:extLst>
                <a:ext uri="{FF2B5EF4-FFF2-40B4-BE49-F238E27FC236}">
                  <a16:creationId xmlns:a16="http://schemas.microsoft.com/office/drawing/2014/main" id="{934673D2-1201-51B7-92F2-46EEBAC8FAB0}"/>
                </a:ext>
              </a:extLst>
            </p:cNvPr>
            <p:cNvSpPr txBox="1">
              <a:spLocks noChangeArrowheads="1"/>
            </p:cNvSpPr>
            <p:nvPr/>
          </p:nvSpPr>
          <p:spPr bwMode="auto">
            <a:xfrm>
              <a:off x="7873567" y="3984072"/>
              <a:ext cx="11360082" cy="3152399"/>
            </a:xfrm>
            <a:prstGeom prst="rect">
              <a:avLst/>
            </a:prstGeom>
            <a:noFill/>
            <a:ln w="9525">
              <a:noFill/>
              <a:miter lim="800000"/>
              <a:headEnd/>
              <a:tailEnd/>
            </a:ln>
          </p:spPr>
          <p:txBody>
            <a:bodyPr wrap="square" lIns="100840" tIns="50420" rIns="100840" bIns="50420">
              <a:spAutoFit/>
            </a:bodyPr>
            <a:lstStyle/>
            <a:p>
              <a:pPr algn="just" eaLnBrk="0" hangingPunct="0">
                <a:spcBef>
                  <a:spcPct val="20000"/>
                </a:spcBef>
              </a:pPr>
              <a:r>
                <a:rPr lang="id-ID" sz="2400" dirty="0"/>
                <a:t>Mengapa perumusan rancangan peraturan daerah tentang inovasi daerah dianggap penting dan dijadikan solusi atas permasalahan dari penyelenggaraan inovasi daerah di Kota Salatiga?</a:t>
              </a:r>
              <a:endParaRPr lang="en-US" sz="2000" kern="0" dirty="0">
                <a:solidFill>
                  <a:prstClr val="black"/>
                </a:solidFill>
                <a:latin typeface="Berlin Sans FB" pitchFamily="34" charset="0"/>
                <a:cs typeface="Arial"/>
              </a:endParaRPr>
            </a:p>
          </p:txBody>
        </p:sp>
        <p:sp>
          <p:nvSpPr>
            <p:cNvPr id="6" name="Round Same Side Corner Rectangle 59">
              <a:extLst>
                <a:ext uri="{FF2B5EF4-FFF2-40B4-BE49-F238E27FC236}">
                  <a16:creationId xmlns:a16="http://schemas.microsoft.com/office/drawing/2014/main" id="{DA7E7579-CE71-D2ED-905C-74130B0BF1A8}"/>
                </a:ext>
              </a:extLst>
            </p:cNvPr>
            <p:cNvSpPr/>
            <p:nvPr/>
          </p:nvSpPr>
          <p:spPr>
            <a:xfrm rot="10800000" flipH="1">
              <a:off x="7734959" y="4007602"/>
              <a:ext cx="111131" cy="915860"/>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40" tIns="50420" rIns="100840" bIns="50420" anchor="ctr"/>
            <a:lstStyle/>
            <a:p>
              <a:pPr algn="ctr">
                <a:defRPr/>
              </a:pPr>
              <a:endParaRPr lang="bg-BG" sz="919" dirty="0">
                <a:solidFill>
                  <a:schemeClr val="tx1"/>
                </a:solidFill>
              </a:endParaRPr>
            </a:p>
          </p:txBody>
        </p:sp>
        <p:sp>
          <p:nvSpPr>
            <p:cNvPr id="7" name="Round Same Side Corner Rectangle 62">
              <a:extLst>
                <a:ext uri="{FF2B5EF4-FFF2-40B4-BE49-F238E27FC236}">
                  <a16:creationId xmlns:a16="http://schemas.microsoft.com/office/drawing/2014/main" id="{0814333F-08CD-2C5C-705F-56BE435B7DF0}"/>
                </a:ext>
              </a:extLst>
            </p:cNvPr>
            <p:cNvSpPr/>
            <p:nvPr/>
          </p:nvSpPr>
          <p:spPr>
            <a:xfrm rot="10800000" flipH="1">
              <a:off x="7734959" y="4128637"/>
              <a:ext cx="111131" cy="915858"/>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0840" tIns="50420" rIns="100840" bIns="50420" anchor="ctr"/>
            <a:lstStyle/>
            <a:p>
              <a:pPr algn="ctr">
                <a:defRPr/>
              </a:pPr>
              <a:endParaRPr lang="bg-BG" sz="919" dirty="0">
                <a:solidFill>
                  <a:schemeClr val="tx1"/>
                </a:solidFill>
              </a:endParaRPr>
            </a:p>
          </p:txBody>
        </p:sp>
        <p:sp>
          <p:nvSpPr>
            <p:cNvPr id="8" name="Freeform 222">
              <a:extLst>
                <a:ext uri="{FF2B5EF4-FFF2-40B4-BE49-F238E27FC236}">
                  <a16:creationId xmlns:a16="http://schemas.microsoft.com/office/drawing/2014/main" id="{BEBF0177-F9CE-5AC4-FE22-CCA22BEBBA20}"/>
                </a:ext>
              </a:extLst>
            </p:cNvPr>
            <p:cNvSpPr>
              <a:spLocks noEditPoints="1"/>
            </p:cNvSpPr>
            <p:nvPr/>
          </p:nvSpPr>
          <p:spPr bwMode="auto">
            <a:xfrm>
              <a:off x="6744368" y="4140705"/>
              <a:ext cx="647740" cy="649657"/>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5"/>
            </a:solidFill>
            <a:ln>
              <a:noFill/>
            </a:ln>
          </p:spPr>
          <p:txBody>
            <a:bodyPr lIns="42023" tIns="21012" rIns="42023" bIns="21012"/>
            <a:lstStyle/>
            <a:p>
              <a:pPr>
                <a:defRPr/>
              </a:pPr>
              <a:endParaRPr lang="en-US" sz="919" dirty="0"/>
            </a:p>
          </p:txBody>
        </p:sp>
      </p:grpSp>
      <p:grpSp>
        <p:nvGrpSpPr>
          <p:cNvPr id="9" name="Group 33">
            <a:extLst>
              <a:ext uri="{FF2B5EF4-FFF2-40B4-BE49-F238E27FC236}">
                <a16:creationId xmlns:a16="http://schemas.microsoft.com/office/drawing/2014/main" id="{6CF1DA05-CCD4-2462-CC1D-15AF20E90D87}"/>
              </a:ext>
            </a:extLst>
          </p:cNvPr>
          <p:cNvGrpSpPr>
            <a:grpSpLocks/>
          </p:cNvGrpSpPr>
          <p:nvPr/>
        </p:nvGrpSpPr>
        <p:grpSpPr bwMode="auto">
          <a:xfrm>
            <a:off x="2761177" y="3260345"/>
            <a:ext cx="9152960" cy="1209820"/>
            <a:chOff x="6763349" y="8530118"/>
            <a:chExt cx="12497067" cy="2423114"/>
          </a:xfrm>
        </p:grpSpPr>
        <p:sp>
          <p:nvSpPr>
            <p:cNvPr id="10" name="TextBox 34">
              <a:extLst>
                <a:ext uri="{FF2B5EF4-FFF2-40B4-BE49-F238E27FC236}">
                  <a16:creationId xmlns:a16="http://schemas.microsoft.com/office/drawing/2014/main" id="{48CD2EC0-CE6C-EE7E-354C-C452663C4667}"/>
                </a:ext>
              </a:extLst>
            </p:cNvPr>
            <p:cNvSpPr txBox="1">
              <a:spLocks noChangeArrowheads="1"/>
            </p:cNvSpPr>
            <p:nvPr/>
          </p:nvSpPr>
          <p:spPr bwMode="auto">
            <a:xfrm>
              <a:off x="7846143" y="8530118"/>
              <a:ext cx="11414273" cy="2423114"/>
            </a:xfrm>
            <a:prstGeom prst="rect">
              <a:avLst/>
            </a:prstGeom>
            <a:noFill/>
            <a:ln w="9525">
              <a:noFill/>
              <a:miter lim="800000"/>
              <a:headEnd/>
              <a:tailEnd/>
            </a:ln>
          </p:spPr>
          <p:txBody>
            <a:bodyPr wrap="square" lIns="100840" tIns="50420" rIns="100840" bIns="50420">
              <a:spAutoFit/>
            </a:bodyPr>
            <a:lstStyle/>
            <a:p>
              <a:pPr algn="just"/>
              <a:r>
                <a:rPr lang="id-ID" sz="2400" dirty="0"/>
                <a:t>Apa yang menjadi pertimbangan atau landasan filosofis, sosiologis dan yuridis dalam pembentukan rancangan peraturan daerah tentang inovasi daerah di Kota Salatiga?</a:t>
              </a:r>
            </a:p>
          </p:txBody>
        </p:sp>
        <p:sp>
          <p:nvSpPr>
            <p:cNvPr id="11" name="Round Same Side Corner Rectangle 79">
              <a:extLst>
                <a:ext uri="{FF2B5EF4-FFF2-40B4-BE49-F238E27FC236}">
                  <a16:creationId xmlns:a16="http://schemas.microsoft.com/office/drawing/2014/main" id="{6C49FA65-2F05-FD25-82FC-6DDCD3F88EC7}"/>
                </a:ext>
              </a:extLst>
            </p:cNvPr>
            <p:cNvSpPr/>
            <p:nvPr/>
          </p:nvSpPr>
          <p:spPr>
            <a:xfrm rot="10800000" flipH="1">
              <a:off x="7737878" y="8558735"/>
              <a:ext cx="107928" cy="912532"/>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40" tIns="50420" rIns="100840" bIns="50420" anchor="ctr"/>
            <a:lstStyle/>
            <a:p>
              <a:pPr algn="ctr">
                <a:defRPr/>
              </a:pPr>
              <a:endParaRPr lang="bg-BG" sz="919" dirty="0">
                <a:solidFill>
                  <a:schemeClr val="tx1"/>
                </a:solidFill>
              </a:endParaRPr>
            </a:p>
          </p:txBody>
        </p:sp>
        <p:sp>
          <p:nvSpPr>
            <p:cNvPr id="12" name="Freeform 222">
              <a:extLst>
                <a:ext uri="{FF2B5EF4-FFF2-40B4-BE49-F238E27FC236}">
                  <a16:creationId xmlns:a16="http://schemas.microsoft.com/office/drawing/2014/main" id="{2B61F7E5-6C2E-B647-B874-17C3B3A25D60}"/>
                </a:ext>
              </a:extLst>
            </p:cNvPr>
            <p:cNvSpPr>
              <a:spLocks noEditPoints="1"/>
            </p:cNvSpPr>
            <p:nvPr/>
          </p:nvSpPr>
          <p:spPr bwMode="auto">
            <a:xfrm>
              <a:off x="6763349" y="8717713"/>
              <a:ext cx="647570" cy="651808"/>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3"/>
            </a:solidFill>
            <a:ln>
              <a:noFill/>
            </a:ln>
          </p:spPr>
          <p:txBody>
            <a:bodyPr lIns="42023" tIns="21012" rIns="42023" bIns="21012"/>
            <a:lstStyle/>
            <a:p>
              <a:pPr>
                <a:defRPr/>
              </a:pPr>
              <a:endParaRPr lang="en-US" sz="919" dirty="0"/>
            </a:p>
          </p:txBody>
        </p:sp>
      </p:grpSp>
      <p:grpSp>
        <p:nvGrpSpPr>
          <p:cNvPr id="13" name="Group 24">
            <a:extLst>
              <a:ext uri="{FF2B5EF4-FFF2-40B4-BE49-F238E27FC236}">
                <a16:creationId xmlns:a16="http://schemas.microsoft.com/office/drawing/2014/main" id="{2BED105A-7C77-8E09-D3A4-01DD86A948F4}"/>
              </a:ext>
            </a:extLst>
          </p:cNvPr>
          <p:cNvGrpSpPr>
            <a:grpSpLocks/>
          </p:cNvGrpSpPr>
          <p:nvPr/>
        </p:nvGrpSpPr>
        <p:grpSpPr bwMode="auto">
          <a:xfrm>
            <a:off x="2739592" y="4699672"/>
            <a:ext cx="9170855" cy="1579152"/>
            <a:chOff x="6744368" y="3984072"/>
            <a:chExt cx="12489281" cy="3152399"/>
          </a:xfrm>
        </p:grpSpPr>
        <p:sp>
          <p:nvSpPr>
            <p:cNvPr id="14" name="TextBox 25">
              <a:extLst>
                <a:ext uri="{FF2B5EF4-FFF2-40B4-BE49-F238E27FC236}">
                  <a16:creationId xmlns:a16="http://schemas.microsoft.com/office/drawing/2014/main" id="{5DAEB2CD-CB50-02F7-B23F-B890BFF33D5F}"/>
                </a:ext>
              </a:extLst>
            </p:cNvPr>
            <p:cNvSpPr txBox="1">
              <a:spLocks noChangeArrowheads="1"/>
            </p:cNvSpPr>
            <p:nvPr/>
          </p:nvSpPr>
          <p:spPr bwMode="auto">
            <a:xfrm>
              <a:off x="7873567" y="3984072"/>
              <a:ext cx="11360082" cy="3152399"/>
            </a:xfrm>
            <a:prstGeom prst="rect">
              <a:avLst/>
            </a:prstGeom>
            <a:noFill/>
            <a:ln w="9525">
              <a:noFill/>
              <a:miter lim="800000"/>
              <a:headEnd/>
              <a:tailEnd/>
            </a:ln>
          </p:spPr>
          <p:txBody>
            <a:bodyPr wrap="square" lIns="100840" tIns="50420" rIns="100840" bIns="50420">
              <a:spAutoFit/>
            </a:bodyPr>
            <a:lstStyle/>
            <a:p>
              <a:pPr algn="just" eaLnBrk="0" hangingPunct="0">
                <a:spcBef>
                  <a:spcPct val="20000"/>
                </a:spcBef>
              </a:pPr>
              <a:r>
                <a:rPr lang="id-ID" sz="2400" dirty="0"/>
                <a:t>Apa saja sasaran, ruang lingkup pengaturan, jangkauan dan arah pengaturan yang akan diwujudkan dalam rancangan peraturan daerah tentang inovasi daerah di Kota Salatiga?</a:t>
              </a:r>
              <a:endParaRPr lang="en-US" sz="2000" kern="0" dirty="0">
                <a:solidFill>
                  <a:prstClr val="black"/>
                </a:solidFill>
                <a:latin typeface="Berlin Sans FB" pitchFamily="34" charset="0"/>
                <a:cs typeface="Arial"/>
              </a:endParaRPr>
            </a:p>
          </p:txBody>
        </p:sp>
        <p:sp>
          <p:nvSpPr>
            <p:cNvPr id="15" name="Round Same Side Corner Rectangle 59">
              <a:extLst>
                <a:ext uri="{FF2B5EF4-FFF2-40B4-BE49-F238E27FC236}">
                  <a16:creationId xmlns:a16="http://schemas.microsoft.com/office/drawing/2014/main" id="{65974EDD-E703-6C86-CAB0-8EFEECD328C0}"/>
                </a:ext>
              </a:extLst>
            </p:cNvPr>
            <p:cNvSpPr/>
            <p:nvPr/>
          </p:nvSpPr>
          <p:spPr>
            <a:xfrm rot="10800000" flipH="1">
              <a:off x="7734959" y="4007602"/>
              <a:ext cx="111131" cy="915860"/>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40" tIns="50420" rIns="100840" bIns="50420" anchor="ctr"/>
            <a:lstStyle/>
            <a:p>
              <a:pPr algn="ctr">
                <a:defRPr/>
              </a:pPr>
              <a:endParaRPr lang="bg-BG" sz="919" dirty="0">
                <a:solidFill>
                  <a:schemeClr val="tx1"/>
                </a:solidFill>
              </a:endParaRPr>
            </a:p>
          </p:txBody>
        </p:sp>
        <p:sp>
          <p:nvSpPr>
            <p:cNvPr id="16" name="Round Same Side Corner Rectangle 62">
              <a:extLst>
                <a:ext uri="{FF2B5EF4-FFF2-40B4-BE49-F238E27FC236}">
                  <a16:creationId xmlns:a16="http://schemas.microsoft.com/office/drawing/2014/main" id="{FCDA4268-4784-F53B-233C-FBFEA3AEC77D}"/>
                </a:ext>
              </a:extLst>
            </p:cNvPr>
            <p:cNvSpPr/>
            <p:nvPr/>
          </p:nvSpPr>
          <p:spPr>
            <a:xfrm rot="10800000" flipH="1">
              <a:off x="7734959" y="4128637"/>
              <a:ext cx="111131" cy="915858"/>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0840" tIns="50420" rIns="100840" bIns="50420" anchor="ctr"/>
            <a:lstStyle/>
            <a:p>
              <a:pPr algn="ctr">
                <a:defRPr/>
              </a:pPr>
              <a:endParaRPr lang="bg-BG" sz="919" dirty="0">
                <a:solidFill>
                  <a:schemeClr val="tx1"/>
                </a:solidFill>
              </a:endParaRPr>
            </a:p>
          </p:txBody>
        </p:sp>
        <p:sp>
          <p:nvSpPr>
            <p:cNvPr id="17" name="Freeform 222">
              <a:extLst>
                <a:ext uri="{FF2B5EF4-FFF2-40B4-BE49-F238E27FC236}">
                  <a16:creationId xmlns:a16="http://schemas.microsoft.com/office/drawing/2014/main" id="{648F6621-AC96-85CF-7C36-37F7F60926C5}"/>
                </a:ext>
              </a:extLst>
            </p:cNvPr>
            <p:cNvSpPr>
              <a:spLocks noEditPoints="1"/>
            </p:cNvSpPr>
            <p:nvPr/>
          </p:nvSpPr>
          <p:spPr bwMode="auto">
            <a:xfrm>
              <a:off x="6744368" y="4140705"/>
              <a:ext cx="647740" cy="649657"/>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5"/>
            </a:solidFill>
            <a:ln>
              <a:noFill/>
            </a:ln>
          </p:spPr>
          <p:txBody>
            <a:bodyPr lIns="42023" tIns="21012" rIns="42023" bIns="21012"/>
            <a:lstStyle/>
            <a:p>
              <a:pPr>
                <a:defRPr/>
              </a:pPr>
              <a:endParaRPr lang="en-US" sz="919" dirty="0"/>
            </a:p>
          </p:txBody>
        </p:sp>
      </p:grpSp>
    </p:spTree>
    <p:extLst>
      <p:ext uri="{BB962C8B-B14F-4D97-AF65-F5344CB8AC3E}">
        <p14:creationId xmlns:p14="http://schemas.microsoft.com/office/powerpoint/2010/main" val="279418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par>
                          <p:cTn id="11" fill="hold">
                            <p:stCondLst>
                              <p:cond delay="325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375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425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grpSp>
        <p:nvGrpSpPr>
          <p:cNvPr id="2" name="Group 1">
            <a:extLst>
              <a:ext uri="{FF2B5EF4-FFF2-40B4-BE49-F238E27FC236}">
                <a16:creationId xmlns:a16="http://schemas.microsoft.com/office/drawing/2014/main" id="{F7321739-EB68-8F3F-E3A2-A4DA968165AD}"/>
              </a:ext>
            </a:extLst>
          </p:cNvPr>
          <p:cNvGrpSpPr/>
          <p:nvPr/>
        </p:nvGrpSpPr>
        <p:grpSpPr>
          <a:xfrm>
            <a:off x="3971138" y="2552085"/>
            <a:ext cx="8791075" cy="1753830"/>
            <a:chOff x="2744873" y="1148361"/>
            <a:chExt cx="3844615" cy="1888401"/>
          </a:xfrm>
        </p:grpSpPr>
        <p:sp>
          <p:nvSpPr>
            <p:cNvPr id="3" name="Google Shape;338;p12">
              <a:extLst>
                <a:ext uri="{FF2B5EF4-FFF2-40B4-BE49-F238E27FC236}">
                  <a16:creationId xmlns:a16="http://schemas.microsoft.com/office/drawing/2014/main" id="{AC40CDD2-AA08-BF58-B9AC-70FF8B6BFDE1}"/>
                </a:ext>
              </a:extLst>
            </p:cNvPr>
            <p:cNvSpPr txBox="1">
              <a:spLocks/>
            </p:cNvSpPr>
            <p:nvPr/>
          </p:nvSpPr>
          <p:spPr>
            <a:xfrm>
              <a:off x="2786744" y="1148362"/>
              <a:ext cx="3802744" cy="1888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9600" b="1" kern="0" dirty="0">
                  <a:solidFill>
                    <a:srgbClr val="0070C0"/>
                  </a:solidFill>
                  <a:latin typeface="Bahnschrift SemiBold SemiConden" panose="020B0502040204020203" pitchFamily="34" charset="0"/>
                </a:rPr>
                <a:t>BAB II</a:t>
              </a:r>
            </a:p>
            <a:p>
              <a:r>
                <a:rPr lang="en-US" sz="9600" b="1" kern="0" dirty="0">
                  <a:solidFill>
                    <a:srgbClr val="0070C0"/>
                  </a:solidFill>
                  <a:latin typeface="Bahnschrift SemiBold SemiConden" panose="020B0502040204020203" pitchFamily="34" charset="0"/>
                </a:rPr>
                <a:t>KAJIAN TEORITIS</a:t>
              </a:r>
              <a:endParaRPr lang="en-ID" sz="9600" b="1" kern="0" dirty="0">
                <a:solidFill>
                  <a:srgbClr val="0070C0"/>
                </a:solidFill>
                <a:latin typeface="Bahnschrift SemiBold SemiConden" panose="020B0502040204020203" pitchFamily="34" charset="0"/>
              </a:endParaRPr>
            </a:p>
          </p:txBody>
        </p:sp>
        <p:sp>
          <p:nvSpPr>
            <p:cNvPr id="4" name="Google Shape;338;p12">
              <a:extLst>
                <a:ext uri="{FF2B5EF4-FFF2-40B4-BE49-F238E27FC236}">
                  <a16:creationId xmlns:a16="http://schemas.microsoft.com/office/drawing/2014/main" id="{9C8FBE5B-C9B1-36EC-9BD8-70341E62FA47}"/>
                </a:ext>
              </a:extLst>
            </p:cNvPr>
            <p:cNvSpPr txBox="1">
              <a:spLocks/>
            </p:cNvSpPr>
            <p:nvPr/>
          </p:nvSpPr>
          <p:spPr>
            <a:xfrm>
              <a:off x="2744873" y="1148361"/>
              <a:ext cx="3802744" cy="1888401"/>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9600" b="1" kern="0" dirty="0">
                  <a:solidFill>
                    <a:srgbClr val="FFFF00"/>
                  </a:solidFill>
                  <a:latin typeface="Bahnschrift SemiBold SemiConden" panose="020B0502040204020203" pitchFamily="34" charset="0"/>
                </a:rPr>
                <a:t>BAB II</a:t>
              </a:r>
            </a:p>
            <a:p>
              <a:r>
                <a:rPr lang="en-US" sz="9600" b="1" kern="0" dirty="0">
                  <a:solidFill>
                    <a:srgbClr val="FFFF00"/>
                  </a:solidFill>
                  <a:latin typeface="Bahnschrift SemiBold SemiConden" panose="020B0502040204020203" pitchFamily="34" charset="0"/>
                </a:rPr>
                <a:t>KAJIAN TEORITIS</a:t>
              </a:r>
              <a:endParaRPr lang="en-ID" sz="9600" b="1" kern="0" dirty="0">
                <a:solidFill>
                  <a:srgbClr val="FFFF00"/>
                </a:solidFill>
                <a:latin typeface="Bahnschrift SemiBold SemiConden" panose="020B0502040204020203" pitchFamily="34" charset="0"/>
              </a:endParaRPr>
            </a:p>
          </p:txBody>
        </p:sp>
      </p:grpSp>
      <p:pic>
        <p:nvPicPr>
          <p:cNvPr id="7" name="Picture 6"/>
          <p:cNvPicPr>
            <a:picLocks noChangeAspect="1"/>
          </p:cNvPicPr>
          <p:nvPr/>
        </p:nvPicPr>
        <p:blipFill>
          <a:blip r:embed="rId3"/>
          <a:stretch>
            <a:fillRect/>
          </a:stretch>
        </p:blipFill>
        <p:spPr>
          <a:xfrm>
            <a:off x="-1" y="1905001"/>
            <a:ext cx="3963291" cy="3454400"/>
          </a:xfrm>
          <a:prstGeom prst="rect">
            <a:avLst/>
          </a:prstGeom>
        </p:spPr>
      </p:pic>
    </p:spTree>
    <p:extLst>
      <p:ext uri="{BB962C8B-B14F-4D97-AF65-F5344CB8AC3E}">
        <p14:creationId xmlns:p14="http://schemas.microsoft.com/office/powerpoint/2010/main" val="332848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1155665"/>
            <a:ext cx="11855116" cy="8956298"/>
          </a:xfrm>
          <a:prstGeom prst="rect">
            <a:avLst/>
          </a:prstGeom>
          <a:noFill/>
        </p:spPr>
        <p:txBody>
          <a:bodyPr wrap="square" numCol="2">
            <a:spAutoFit/>
          </a:bodyPr>
          <a:lstStyle/>
          <a:p>
            <a:pPr marL="457200" indent="-457200" algn="just">
              <a:buAutoNum type="alphaUcPeriod"/>
            </a:pPr>
            <a:r>
              <a:rPr lang="en-US" sz="2400" b="1" dirty="0" err="1">
                <a:latin typeface="Bookman Old Style" panose="02050604050505020204" pitchFamily="18" charset="0"/>
              </a:rPr>
              <a:t>Pengertian</a:t>
            </a:r>
            <a:r>
              <a:rPr lang="en-US" sz="2400" b="1" dirty="0">
                <a:latin typeface="Bookman Old Style" panose="02050604050505020204" pitchFamily="18" charset="0"/>
              </a:rPr>
              <a:t> </a:t>
            </a:r>
            <a:r>
              <a:rPr lang="en-US" sz="2400" b="1" dirty="0" err="1">
                <a:latin typeface="Bookman Old Style" panose="02050604050505020204" pitchFamily="18" charset="0"/>
              </a:rPr>
              <a:t>Inovasi</a:t>
            </a:r>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r>
              <a:rPr lang="en-US" sz="2400" dirty="0">
                <a:latin typeface="Bookman Old Style" panose="02050604050505020204" pitchFamily="18" charset="0"/>
              </a:rPr>
              <a:t>    </a:t>
            </a: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a:t>
            </a:r>
          </a:p>
          <a:p>
            <a:pPr algn="just"/>
            <a:r>
              <a:rPr lang="en-US" sz="2400" dirty="0">
                <a:latin typeface="Bookman Old Style" panose="02050604050505020204" pitchFamily="18" charset="0"/>
              </a:rPr>
              <a:t>*---</a:t>
            </a: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r>
              <a:rPr lang="en-US" sz="2400" dirty="0">
                <a:latin typeface="Bookman Old Style" panose="02050604050505020204" pitchFamily="18" charset="0"/>
              </a:rPr>
              <a:t> *</a:t>
            </a:r>
            <a:r>
              <a:rPr lang="en-US" sz="2400" dirty="0" err="1">
                <a:latin typeface="Bookman Old Style" panose="02050604050505020204" pitchFamily="18" charset="0"/>
              </a:rPr>
              <a:t>Secara</a:t>
            </a:r>
            <a:r>
              <a:rPr lang="en-US" sz="2400" dirty="0">
                <a:latin typeface="Bookman Old Style" panose="02050604050505020204" pitchFamily="18" charset="0"/>
              </a:rPr>
              <a:t> </a:t>
            </a:r>
            <a:r>
              <a:rPr lang="en-US" sz="2400" dirty="0" err="1">
                <a:latin typeface="Bookman Old Style" panose="02050604050505020204" pitchFamily="18" charset="0"/>
              </a:rPr>
              <a:t>terminologi</a:t>
            </a:r>
            <a:r>
              <a:rPr lang="en-US" sz="2400" dirty="0">
                <a:latin typeface="Bookman Old Style" panose="02050604050505020204" pitchFamily="18" charset="0"/>
              </a:rPr>
              <a:t> </a:t>
            </a:r>
            <a:r>
              <a:rPr lang="en-US" sz="2400" dirty="0" err="1">
                <a:latin typeface="Bookman Old Style" panose="02050604050505020204" pitchFamily="18" charset="0"/>
              </a:rPr>
              <a:t>Inovasi</a:t>
            </a:r>
            <a:r>
              <a:rPr lang="en-US" sz="2400" dirty="0">
                <a:latin typeface="Bookman Old Style" panose="02050604050505020204" pitchFamily="18" charset="0"/>
              </a:rPr>
              <a:t> </a:t>
            </a:r>
            <a:r>
              <a:rPr lang="en-US" sz="2400" dirty="0" err="1">
                <a:latin typeface="Bookman Old Style" panose="02050604050505020204" pitchFamily="18" charset="0"/>
              </a:rPr>
              <a:t>diadopsi</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Bahasa Latin ‘</a:t>
            </a:r>
            <a:r>
              <a:rPr lang="en-US" sz="2400" dirty="0" err="1">
                <a:latin typeface="Bookman Old Style" panose="02050604050505020204" pitchFamily="18" charset="0"/>
              </a:rPr>
              <a:t>innovatus</a:t>
            </a:r>
            <a:r>
              <a:rPr lang="en-US" sz="2400" dirty="0">
                <a:latin typeface="Bookman Old Style" panose="02050604050505020204" pitchFamily="18" charset="0"/>
              </a:rPr>
              <a:t>’ yang </a:t>
            </a:r>
            <a:r>
              <a:rPr lang="en-US" sz="2400" dirty="0" err="1">
                <a:latin typeface="Bookman Old Style" panose="02050604050505020204" pitchFamily="18" charset="0"/>
              </a:rPr>
              <a:t>berarti</a:t>
            </a:r>
            <a:r>
              <a:rPr lang="en-US" sz="2400" dirty="0">
                <a:latin typeface="Bookman Old Style" panose="02050604050505020204" pitchFamily="18" charset="0"/>
              </a:rPr>
              <a:t> </a:t>
            </a:r>
            <a:r>
              <a:rPr lang="en-US" sz="2400" dirty="0" err="1">
                <a:latin typeface="Bookman Old Style" panose="02050604050505020204" pitchFamily="18" charset="0"/>
              </a:rPr>
              <a:t>memperbarui</a:t>
            </a:r>
            <a:r>
              <a:rPr lang="en-US" sz="2400" dirty="0">
                <a:latin typeface="Bookman Old Style" panose="02050604050505020204" pitchFamily="18" charset="0"/>
              </a:rPr>
              <a:t>. Pada </a:t>
            </a:r>
            <a:r>
              <a:rPr lang="en-US" sz="2400" dirty="0" err="1">
                <a:latin typeface="Bookman Old Style" panose="02050604050505020204" pitchFamily="18" charset="0"/>
              </a:rPr>
              <a:t>awalnya</a:t>
            </a:r>
            <a:r>
              <a:rPr lang="en-US" sz="2400" dirty="0">
                <a:latin typeface="Bookman Old Style" panose="02050604050505020204" pitchFamily="18" charset="0"/>
              </a:rPr>
              <a:t> </a:t>
            </a:r>
            <a:r>
              <a:rPr lang="en-US" sz="2400" dirty="0" err="1">
                <a:latin typeface="Bookman Old Style" panose="02050604050505020204" pitchFamily="18" charset="0"/>
              </a:rPr>
              <a:t>inovasi</a:t>
            </a:r>
            <a:r>
              <a:rPr lang="en-US" sz="2400" dirty="0">
                <a:latin typeface="Bookman Old Style" panose="02050604050505020204" pitchFamily="18" charset="0"/>
              </a:rPr>
              <a:t> </a:t>
            </a:r>
            <a:r>
              <a:rPr lang="en-US" sz="2400" dirty="0" err="1">
                <a:latin typeface="Bookman Old Style" panose="02050604050505020204" pitchFamily="18" charset="0"/>
              </a:rPr>
              <a:t>diartikan</a:t>
            </a:r>
            <a:r>
              <a:rPr lang="en-US" sz="2400" dirty="0">
                <a:latin typeface="Bookman Old Style" panose="02050604050505020204" pitchFamily="18" charset="0"/>
              </a:rPr>
              <a:t> </a:t>
            </a:r>
            <a:r>
              <a:rPr lang="en-US" sz="2400" dirty="0" err="1">
                <a:latin typeface="Bookman Old Style" panose="02050604050505020204" pitchFamily="18" charset="0"/>
              </a:rPr>
              <a:t>sebagai</a:t>
            </a:r>
            <a:r>
              <a:rPr lang="en-US" sz="2400" dirty="0">
                <a:latin typeface="Bookman Old Style" panose="02050604050505020204" pitchFamily="18" charset="0"/>
              </a:rPr>
              <a:t> </a:t>
            </a:r>
            <a:r>
              <a:rPr lang="en-US" sz="2400" dirty="0" err="1">
                <a:latin typeface="Bookman Old Style" panose="02050604050505020204" pitchFamily="18" charset="0"/>
              </a:rPr>
              <a:t>suatu</a:t>
            </a:r>
            <a:r>
              <a:rPr lang="en-US" sz="2400" dirty="0">
                <a:latin typeface="Bookman Old Style" panose="02050604050505020204" pitchFamily="18" charset="0"/>
              </a:rPr>
              <a:t> proses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memperbarui</a:t>
            </a:r>
            <a:r>
              <a:rPr lang="en-US" sz="2400" dirty="0">
                <a:latin typeface="Bookman Old Style" panose="02050604050505020204" pitchFamily="18" charset="0"/>
              </a:rPr>
              <a:t> </a:t>
            </a:r>
            <a:r>
              <a:rPr lang="en-US" sz="2400" dirty="0" err="1">
                <a:latin typeface="Bookman Old Style" panose="02050604050505020204" pitchFamily="18" charset="0"/>
              </a:rPr>
              <a:t>sesuatu</a:t>
            </a:r>
            <a:r>
              <a:rPr lang="en-US" sz="2400" dirty="0">
                <a:latin typeface="Bookman Old Style" panose="02050604050505020204" pitchFamily="18" charset="0"/>
              </a:rPr>
              <a:t> yang </a:t>
            </a:r>
            <a:r>
              <a:rPr lang="en-US" sz="2400" dirty="0" err="1">
                <a:latin typeface="Bookman Old Style" panose="02050604050505020204" pitchFamily="18" charset="0"/>
              </a:rPr>
              <a:t>sudah</a:t>
            </a:r>
            <a:r>
              <a:rPr lang="en-US" sz="2400" dirty="0">
                <a:latin typeface="Bookman Old Style" panose="02050604050505020204" pitchFamily="18" charset="0"/>
              </a:rPr>
              <a:t> </a:t>
            </a:r>
            <a:r>
              <a:rPr lang="en-US" sz="2400" dirty="0" err="1">
                <a:latin typeface="Bookman Old Style" panose="02050604050505020204" pitchFamily="18" charset="0"/>
              </a:rPr>
              <a:t>ada</a:t>
            </a:r>
            <a:r>
              <a:rPr lang="en-US" sz="2400" dirty="0">
                <a:latin typeface="Bookman Old Style" panose="02050604050505020204" pitchFamily="18" charset="0"/>
              </a:rPr>
              <a:t> </a:t>
            </a:r>
            <a:r>
              <a:rPr lang="en-US" sz="2400" dirty="0" err="1">
                <a:latin typeface="Bookman Old Style" panose="02050604050505020204" pitchFamily="18" charset="0"/>
              </a:rPr>
              <a:t>atau</a:t>
            </a:r>
            <a:r>
              <a:rPr lang="en-US" sz="2400" dirty="0">
                <a:latin typeface="Bookman Old Style" panose="02050604050505020204" pitchFamily="18" charset="0"/>
              </a:rPr>
              <a:t> </a:t>
            </a:r>
            <a:r>
              <a:rPr lang="en-US" sz="2400" dirty="0" err="1">
                <a:latin typeface="Bookman Old Style" panose="02050604050505020204" pitchFamily="18" charset="0"/>
              </a:rPr>
              <a:t>menghasilkan</a:t>
            </a:r>
            <a:r>
              <a:rPr lang="en-US" sz="2400" dirty="0">
                <a:latin typeface="Bookman Old Style" panose="02050604050505020204" pitchFamily="18" charset="0"/>
              </a:rPr>
              <a:t> </a:t>
            </a:r>
            <a:r>
              <a:rPr lang="en-US" sz="2400" dirty="0" err="1">
                <a:latin typeface="Bookman Old Style" panose="02050604050505020204" pitchFamily="18" charset="0"/>
              </a:rPr>
              <a:t>sesuatu</a:t>
            </a:r>
            <a:r>
              <a:rPr lang="en-US" sz="2400" dirty="0">
                <a:latin typeface="Bookman Old Style" panose="02050604050505020204" pitchFamily="18" charset="0"/>
              </a:rPr>
              <a:t> yang </a:t>
            </a:r>
            <a:r>
              <a:rPr lang="en-US" sz="2400" dirty="0" err="1">
                <a:latin typeface="Bookman Old Style" panose="02050604050505020204" pitchFamily="18" charset="0"/>
              </a:rPr>
              <a:t>dianggap</a:t>
            </a:r>
            <a:r>
              <a:rPr lang="en-US" sz="2400" dirty="0">
                <a:latin typeface="Bookman Old Style" panose="02050604050505020204" pitchFamily="18" charset="0"/>
              </a:rPr>
              <a:t> </a:t>
            </a:r>
            <a:r>
              <a:rPr lang="en-US" sz="2400" dirty="0" err="1">
                <a:latin typeface="Bookman Old Style" panose="02050604050505020204" pitchFamily="18" charset="0"/>
              </a:rPr>
              <a:t>baru</a:t>
            </a:r>
            <a:r>
              <a:rPr lang="en-US" sz="2400" dirty="0">
                <a:latin typeface="Bookman Old Style" panose="02050604050505020204" pitchFamily="18" charset="0"/>
              </a:rPr>
              <a:t>. </a:t>
            </a:r>
          </a:p>
          <a:p>
            <a:pPr algn="just"/>
            <a:endParaRPr lang="en-US" sz="2400" dirty="0">
              <a:latin typeface="Bookman Old Style" panose="02050604050505020204" pitchFamily="18" charset="0"/>
            </a:endParaRPr>
          </a:p>
          <a:p>
            <a:pPr algn="just"/>
            <a:r>
              <a:rPr lang="en-US" sz="2400" dirty="0" err="1">
                <a:latin typeface="Bookman Old Style" panose="02050604050505020204" pitchFamily="18" charset="0"/>
              </a:rPr>
              <a:t>Inovasi</a:t>
            </a:r>
            <a:r>
              <a:rPr lang="en-US" sz="2400" dirty="0">
                <a:latin typeface="Bookman Old Style" panose="02050604050505020204" pitchFamily="18" charset="0"/>
              </a:rPr>
              <a:t> </a:t>
            </a:r>
            <a:r>
              <a:rPr lang="en-US" sz="2400" dirty="0" err="1">
                <a:latin typeface="Bookman Old Style" panose="02050604050505020204" pitchFamily="18" charset="0"/>
              </a:rPr>
              <a:t>dapat</a:t>
            </a:r>
            <a:r>
              <a:rPr lang="en-US" sz="2400" dirty="0">
                <a:latin typeface="Bookman Old Style" panose="02050604050505020204" pitchFamily="18" charset="0"/>
              </a:rPr>
              <a:t> </a:t>
            </a:r>
            <a:r>
              <a:rPr lang="en-US" sz="2400" dirty="0" err="1">
                <a:latin typeface="Bookman Old Style" panose="02050604050505020204" pitchFamily="18" charset="0"/>
              </a:rPr>
              <a:t>dimaknai</a:t>
            </a:r>
            <a:r>
              <a:rPr lang="en-US" sz="2400" dirty="0">
                <a:latin typeface="Bookman Old Style" panose="02050604050505020204" pitchFamily="18" charset="0"/>
              </a:rPr>
              <a:t> </a:t>
            </a:r>
            <a:r>
              <a:rPr lang="en-US" sz="2400" dirty="0" err="1">
                <a:latin typeface="Bookman Old Style" panose="02050604050505020204" pitchFamily="18" charset="0"/>
              </a:rPr>
              <a:t>sebagai</a:t>
            </a:r>
            <a:r>
              <a:rPr lang="en-US" sz="2400" dirty="0">
                <a:latin typeface="Bookman Old Style" panose="02050604050505020204" pitchFamily="18" charset="0"/>
              </a:rPr>
              <a:t> </a:t>
            </a:r>
            <a:r>
              <a:rPr lang="en-US" sz="2400" dirty="0" err="1">
                <a:latin typeface="Bookman Old Style" panose="02050604050505020204" pitchFamily="18" charset="0"/>
              </a:rPr>
              <a:t>upaya</a:t>
            </a:r>
            <a:r>
              <a:rPr lang="en-US" sz="2400" dirty="0">
                <a:latin typeface="Bookman Old Style" panose="02050604050505020204" pitchFamily="18" charset="0"/>
              </a:rPr>
              <a:t> </a:t>
            </a:r>
            <a:r>
              <a:rPr lang="en-US" sz="2400" dirty="0" err="1">
                <a:latin typeface="Bookman Old Style" panose="02050604050505020204" pitchFamily="18" charset="0"/>
              </a:rPr>
              <a:t>mengubah</a:t>
            </a:r>
            <a:r>
              <a:rPr lang="en-US" sz="2400" dirty="0">
                <a:latin typeface="Bookman Old Style" panose="02050604050505020204" pitchFamily="18" charset="0"/>
              </a:rPr>
              <a:t> </a:t>
            </a:r>
            <a:r>
              <a:rPr lang="en-US" sz="2400" dirty="0" err="1">
                <a:latin typeface="Bookman Old Style" panose="02050604050505020204" pitchFamily="18" charset="0"/>
              </a:rPr>
              <a:t>nilai-nilai</a:t>
            </a:r>
            <a:r>
              <a:rPr lang="en-US" sz="2400" dirty="0">
                <a:latin typeface="Bookman Old Style" panose="02050604050505020204" pitchFamily="18" charset="0"/>
              </a:rPr>
              <a:t> yang </a:t>
            </a:r>
            <a:r>
              <a:rPr lang="en-US" sz="2400" dirty="0" err="1">
                <a:latin typeface="Bookman Old Style" panose="02050604050505020204" pitchFamily="18" charset="0"/>
              </a:rPr>
              <a:t>selama</a:t>
            </a:r>
            <a:r>
              <a:rPr lang="en-US" sz="2400" dirty="0">
                <a:latin typeface="Bookman Old Style" panose="02050604050505020204" pitchFamily="18" charset="0"/>
              </a:rPr>
              <a:t> </a:t>
            </a:r>
            <a:r>
              <a:rPr lang="en-US" sz="2400" dirty="0" err="1">
                <a:latin typeface="Bookman Old Style" panose="02050604050505020204" pitchFamily="18" charset="0"/>
              </a:rPr>
              <a:t>ini</a:t>
            </a:r>
            <a:r>
              <a:rPr lang="en-US" sz="2400" dirty="0">
                <a:latin typeface="Bookman Old Style" panose="02050604050505020204" pitchFamily="18" charset="0"/>
              </a:rPr>
              <a:t> </a:t>
            </a:r>
            <a:r>
              <a:rPr lang="en-US" sz="2400" dirty="0" err="1">
                <a:latin typeface="Bookman Old Style" panose="02050604050505020204" pitchFamily="18" charset="0"/>
              </a:rPr>
              <a:t>telah</a:t>
            </a:r>
            <a:r>
              <a:rPr lang="en-US" sz="2400" dirty="0">
                <a:latin typeface="Bookman Old Style" panose="02050604050505020204" pitchFamily="18" charset="0"/>
              </a:rPr>
              <a:t> </a:t>
            </a:r>
            <a:r>
              <a:rPr lang="en-US" sz="2400" dirty="0" err="1">
                <a:latin typeface="Bookman Old Style" panose="02050604050505020204" pitchFamily="18" charset="0"/>
              </a:rPr>
              <a:t>menjadi</a:t>
            </a:r>
            <a:r>
              <a:rPr lang="en-US" sz="2400" dirty="0">
                <a:latin typeface="Bookman Old Style" panose="02050604050505020204" pitchFamily="18" charset="0"/>
              </a:rPr>
              <a:t> </a:t>
            </a:r>
            <a:r>
              <a:rPr lang="en-US" sz="2400" dirty="0" err="1">
                <a:latin typeface="Bookman Old Style" panose="02050604050505020204" pitchFamily="18" charset="0"/>
              </a:rPr>
              <a:t>landasan</a:t>
            </a:r>
            <a:r>
              <a:rPr lang="en-US" sz="2400" dirty="0">
                <a:latin typeface="Bookman Old Style" panose="02050604050505020204" pitchFamily="18" charset="0"/>
              </a:rPr>
              <a:t> </a:t>
            </a:r>
            <a:r>
              <a:rPr lang="en-US" sz="2400" dirty="0" err="1">
                <a:latin typeface="Bookman Old Style" panose="02050604050505020204" pitchFamily="18" charset="0"/>
              </a:rPr>
              <a:t>dari</a:t>
            </a:r>
            <a:r>
              <a:rPr lang="en-US" sz="2400" dirty="0">
                <a:latin typeface="Bookman Old Style" panose="02050604050505020204" pitchFamily="18" charset="0"/>
              </a:rPr>
              <a:t> </a:t>
            </a:r>
            <a:r>
              <a:rPr lang="en-US" sz="2400" dirty="0" err="1">
                <a:latin typeface="Bookman Old Style" panose="02050604050505020204" pitchFamily="18" charset="0"/>
              </a:rPr>
              <a:t>suatu</a:t>
            </a:r>
            <a:r>
              <a:rPr lang="en-US" sz="2400" dirty="0">
                <a:latin typeface="Bookman Old Style" panose="02050604050505020204" pitchFamily="18" charset="0"/>
              </a:rPr>
              <a:t> </a:t>
            </a:r>
            <a:r>
              <a:rPr lang="en-US" sz="2400" dirty="0" err="1">
                <a:latin typeface="Bookman Old Style" panose="02050604050505020204" pitchFamily="18" charset="0"/>
              </a:rPr>
              <a:t>sistem</a:t>
            </a:r>
            <a:r>
              <a:rPr lang="en-US" sz="2400" dirty="0">
                <a:latin typeface="Bookman Old Style" panose="02050604050505020204" pitchFamily="18" charset="0"/>
              </a:rPr>
              <a:t>. </a:t>
            </a:r>
            <a:endParaRPr lang="en-US" sz="2400" b="1" dirty="0">
              <a:latin typeface="Bookman Old Style" panose="02050604050505020204" pitchFamily="18" charset="0"/>
            </a:endParaRPr>
          </a:p>
          <a:p>
            <a:pPr marL="457200" indent="-457200" algn="just">
              <a:buAutoNum type="alphaUcPeriod"/>
            </a:pPr>
            <a:endParaRPr lang="en-US" sz="2400" b="1" dirty="0">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337751" y="1878227"/>
            <a:ext cx="4036541" cy="3748215"/>
          </a:xfrm>
          <a:prstGeom prst="rect">
            <a:avLst/>
          </a:prstGeom>
        </p:spPr>
      </p:pic>
    </p:spTree>
    <p:extLst>
      <p:ext uri="{BB962C8B-B14F-4D97-AF65-F5344CB8AC3E}">
        <p14:creationId xmlns:p14="http://schemas.microsoft.com/office/powerpoint/2010/main" val="120970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83309F-16AA-453D-8A1E-7FB3DE13FC52}"/>
              </a:ext>
            </a:extLst>
          </p:cNvPr>
          <p:cNvPicPr>
            <a:picLocks noChangeAspect="1"/>
          </p:cNvPicPr>
          <p:nvPr/>
        </p:nvPicPr>
        <p:blipFill>
          <a:blip r:embed="rId2"/>
          <a:stretch>
            <a:fillRect/>
          </a:stretch>
        </p:blipFill>
        <p:spPr>
          <a:xfrm>
            <a:off x="-1" y="-17805"/>
            <a:ext cx="12192000" cy="980965"/>
          </a:xfrm>
          <a:prstGeom prst="rect">
            <a:avLst/>
          </a:prstGeom>
        </p:spPr>
      </p:pic>
      <p:sp>
        <p:nvSpPr>
          <p:cNvPr id="2" name="TextBox 1">
            <a:extLst>
              <a:ext uri="{FF2B5EF4-FFF2-40B4-BE49-F238E27FC236}">
                <a16:creationId xmlns:a16="http://schemas.microsoft.com/office/drawing/2014/main" id="{772E339F-2C6B-B806-EC52-4B3D4AA15872}"/>
              </a:ext>
            </a:extLst>
          </p:cNvPr>
          <p:cNvSpPr txBox="1"/>
          <p:nvPr/>
        </p:nvSpPr>
        <p:spPr>
          <a:xfrm>
            <a:off x="168441" y="834823"/>
            <a:ext cx="11855116" cy="11356955"/>
          </a:xfrm>
          <a:prstGeom prst="rect">
            <a:avLst/>
          </a:prstGeom>
          <a:noFill/>
        </p:spPr>
        <p:txBody>
          <a:bodyPr wrap="square" numCol="2">
            <a:spAutoFit/>
          </a:bodyPr>
          <a:lstStyle/>
          <a:p>
            <a:pPr algn="just"/>
            <a:r>
              <a:rPr lang="en-US" sz="2400" b="1" dirty="0">
                <a:latin typeface="Bookman Old Style" panose="02050604050505020204" pitchFamily="18" charset="0"/>
              </a:rPr>
              <a:t>B. </a:t>
            </a:r>
            <a:r>
              <a:rPr lang="en-US" sz="2400" b="1" dirty="0" err="1">
                <a:latin typeface="Bookman Old Style" panose="02050604050505020204" pitchFamily="18" charset="0"/>
              </a:rPr>
              <a:t>Pengertian</a:t>
            </a:r>
            <a:r>
              <a:rPr lang="en-US" sz="2400" b="1" dirty="0">
                <a:latin typeface="Bookman Old Style" panose="02050604050505020204" pitchFamily="18" charset="0"/>
              </a:rPr>
              <a:t> </a:t>
            </a:r>
            <a:r>
              <a:rPr lang="en-US" sz="2400" b="1" dirty="0" err="1">
                <a:latin typeface="Bookman Old Style" panose="02050604050505020204" pitchFamily="18" charset="0"/>
              </a:rPr>
              <a:t>Sistem</a:t>
            </a:r>
            <a:r>
              <a:rPr lang="en-US" sz="2400" b="1" dirty="0">
                <a:latin typeface="Bookman Old Style" panose="02050604050505020204" pitchFamily="18" charset="0"/>
              </a:rPr>
              <a:t> </a:t>
            </a:r>
            <a:r>
              <a:rPr lang="en-US" sz="2400" b="1" dirty="0" err="1">
                <a:latin typeface="Bookman Old Style" panose="02050604050505020204" pitchFamily="18" charset="0"/>
              </a:rPr>
              <a:t>Inovasi</a:t>
            </a:r>
            <a:r>
              <a:rPr lang="en-US" sz="2400" b="1" dirty="0">
                <a:latin typeface="Bookman Old Style" panose="02050604050505020204" pitchFamily="18" charset="0"/>
              </a:rPr>
              <a:t> Daerah (</a:t>
            </a:r>
            <a:r>
              <a:rPr lang="en-US" sz="2400" b="1" dirty="0" err="1">
                <a:latin typeface="Bookman Old Style" panose="02050604050505020204" pitchFamily="18" charset="0"/>
              </a:rPr>
              <a:t>SIDa</a:t>
            </a:r>
            <a:r>
              <a:rPr lang="en-US" sz="2400" b="1" dirty="0">
                <a:latin typeface="Bookman Old Style" panose="02050604050505020204" pitchFamily="18" charset="0"/>
              </a:rPr>
              <a:t>)</a:t>
            </a:r>
          </a:p>
          <a:p>
            <a:pPr algn="just"/>
            <a:endParaRPr lang="en-US" sz="1200" b="1" dirty="0">
              <a:latin typeface="Bookman Old Style" panose="02050604050505020204" pitchFamily="18" charset="0"/>
            </a:endParaRPr>
          </a:p>
          <a:p>
            <a:pPr algn="just"/>
            <a:r>
              <a:rPr lang="en-US" sz="2400" b="1" dirty="0">
                <a:latin typeface="Bookman Old Style" panose="02050604050505020204" pitchFamily="18" charset="0"/>
              </a:rPr>
              <a:t>	</a:t>
            </a: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a:p>
            <a:pPr algn="just"/>
            <a:r>
              <a:rPr lang="en-US" sz="2400" dirty="0" err="1">
                <a:latin typeface="Bookman Old Style" panose="02050604050505020204" pitchFamily="18" charset="0"/>
              </a:rPr>
              <a:t>Sistem</a:t>
            </a:r>
            <a:r>
              <a:rPr lang="en-US" sz="2400" dirty="0">
                <a:latin typeface="Bookman Old Style" panose="02050604050505020204" pitchFamily="18" charset="0"/>
              </a:rPr>
              <a:t> </a:t>
            </a:r>
            <a:r>
              <a:rPr lang="en-US" sz="2400" dirty="0" err="1">
                <a:latin typeface="Bookman Old Style" panose="02050604050505020204" pitchFamily="18" charset="0"/>
              </a:rPr>
              <a:t>Inovasi</a:t>
            </a:r>
            <a:r>
              <a:rPr lang="en-US" sz="2400" dirty="0">
                <a:latin typeface="Bookman Old Style" panose="02050604050505020204" pitchFamily="18" charset="0"/>
              </a:rPr>
              <a:t> Daerah (</a:t>
            </a:r>
            <a:r>
              <a:rPr lang="en-US" sz="2400" dirty="0" err="1">
                <a:latin typeface="Bookman Old Style" panose="02050604050505020204" pitchFamily="18" charset="0"/>
              </a:rPr>
              <a:t>SIDa</a:t>
            </a:r>
            <a:r>
              <a:rPr lang="en-US" sz="2400" dirty="0">
                <a:latin typeface="Bookman Old Style" panose="02050604050505020204" pitchFamily="18" charset="0"/>
              </a:rPr>
              <a:t>) </a:t>
            </a:r>
            <a:r>
              <a:rPr lang="en-US" sz="2400" dirty="0" err="1">
                <a:latin typeface="Bookman Old Style" panose="02050604050505020204" pitchFamily="18" charset="0"/>
              </a:rPr>
              <a:t>adalah</a:t>
            </a:r>
            <a:r>
              <a:rPr lang="en-US" sz="2400" dirty="0">
                <a:latin typeface="Bookman Old Style" panose="02050604050505020204" pitchFamily="18" charset="0"/>
              </a:rPr>
              <a:t> </a:t>
            </a:r>
            <a:r>
              <a:rPr lang="en-US" sz="2400" dirty="0" err="1">
                <a:latin typeface="Bookman Old Style" panose="02050604050505020204" pitchFamily="18" charset="0"/>
              </a:rPr>
              <a:t>keseluruhan</a:t>
            </a:r>
            <a:r>
              <a:rPr lang="en-US" sz="2400" dirty="0">
                <a:latin typeface="Bookman Old Style" panose="02050604050505020204" pitchFamily="18" charset="0"/>
              </a:rPr>
              <a:t> proses </a:t>
            </a:r>
            <a:r>
              <a:rPr lang="en-US" sz="2400" dirty="0" err="1">
                <a:latin typeface="Bookman Old Style" panose="02050604050505020204" pitchFamily="18" charset="0"/>
              </a:rPr>
              <a:t>dalam</a:t>
            </a:r>
            <a:r>
              <a:rPr lang="en-US" sz="2400" dirty="0">
                <a:latin typeface="Bookman Old Style" panose="02050604050505020204" pitchFamily="18" charset="0"/>
              </a:rPr>
              <a:t> </a:t>
            </a:r>
            <a:r>
              <a:rPr lang="en-US" sz="2400" dirty="0" err="1">
                <a:latin typeface="Bookman Old Style" panose="02050604050505020204" pitchFamily="18" charset="0"/>
              </a:rPr>
              <a:t>satu</a:t>
            </a:r>
            <a:r>
              <a:rPr lang="en-US" sz="2400" dirty="0">
                <a:latin typeface="Bookman Old Style" panose="02050604050505020204" pitchFamily="18" charset="0"/>
              </a:rPr>
              <a:t> </a:t>
            </a:r>
            <a:r>
              <a:rPr lang="en-US" sz="2400" dirty="0" err="1">
                <a:latin typeface="Bookman Old Style" panose="02050604050505020204" pitchFamily="18" charset="0"/>
              </a:rPr>
              <a:t>sistem</a:t>
            </a:r>
            <a:r>
              <a:rPr lang="en-US" sz="2400" dirty="0">
                <a:latin typeface="Bookman Old Style" panose="02050604050505020204" pitchFamily="18" charset="0"/>
              </a:rPr>
              <a:t> </a:t>
            </a:r>
            <a:r>
              <a:rPr lang="en-US" sz="2400" dirty="0" err="1">
                <a:latin typeface="Bookman Old Style" panose="02050604050505020204" pitchFamily="18" charset="0"/>
              </a:rPr>
              <a:t>untuk</a:t>
            </a:r>
            <a:r>
              <a:rPr lang="en-US" sz="2400" dirty="0">
                <a:latin typeface="Bookman Old Style" panose="02050604050505020204" pitchFamily="18" charset="0"/>
              </a:rPr>
              <a:t> </a:t>
            </a:r>
            <a:r>
              <a:rPr lang="en-US" sz="2400" dirty="0" err="1">
                <a:latin typeface="Bookman Old Style" panose="02050604050505020204" pitchFamily="18" charset="0"/>
              </a:rPr>
              <a:t>menumbuh</a:t>
            </a:r>
            <a:r>
              <a:rPr lang="en-US" sz="2400" dirty="0">
                <a:latin typeface="Bookman Old Style" panose="02050604050505020204" pitchFamily="18" charset="0"/>
              </a:rPr>
              <a:t> </a:t>
            </a:r>
            <a:r>
              <a:rPr lang="en-US" sz="2400" dirty="0" err="1">
                <a:latin typeface="Bookman Old Style" panose="02050604050505020204" pitchFamily="18" charset="0"/>
              </a:rPr>
              <a:t>kembangkan</a:t>
            </a:r>
            <a:r>
              <a:rPr lang="en-US" sz="2400" dirty="0">
                <a:latin typeface="Bookman Old Style" panose="02050604050505020204" pitchFamily="18" charset="0"/>
              </a:rPr>
              <a:t> </a:t>
            </a:r>
            <a:r>
              <a:rPr lang="en-US" sz="2400" dirty="0" err="1">
                <a:latin typeface="Bookman Old Style" panose="02050604050505020204" pitchFamily="18" charset="0"/>
              </a:rPr>
              <a:t>inovasi</a:t>
            </a:r>
            <a:r>
              <a:rPr lang="en-US" sz="2400" dirty="0">
                <a:latin typeface="Bookman Old Style" panose="02050604050505020204" pitchFamily="18" charset="0"/>
              </a:rPr>
              <a:t> yang </a:t>
            </a:r>
            <a:r>
              <a:rPr lang="en-US" sz="2400" dirty="0" err="1">
                <a:latin typeface="Bookman Old Style" panose="02050604050505020204" pitchFamily="18" charset="0"/>
              </a:rPr>
              <a:t>dilakukan</a:t>
            </a:r>
            <a:r>
              <a:rPr lang="en-US" sz="2400" dirty="0">
                <a:latin typeface="Bookman Old Style" panose="02050604050505020204" pitchFamily="18" charset="0"/>
              </a:rPr>
              <a:t> </a:t>
            </a:r>
            <a:r>
              <a:rPr lang="en-US" sz="2400" dirty="0" err="1">
                <a:latin typeface="Bookman Old Style" panose="02050604050505020204" pitchFamily="18" charset="0"/>
              </a:rPr>
              <a:t>antar</a:t>
            </a:r>
            <a:r>
              <a:rPr lang="en-US" sz="2400" dirty="0">
                <a:latin typeface="Bookman Old Style" panose="02050604050505020204" pitchFamily="18" charset="0"/>
              </a:rPr>
              <a:t> </a:t>
            </a:r>
            <a:r>
              <a:rPr lang="en-US" sz="2400" dirty="0" err="1">
                <a:latin typeface="Bookman Old Style" panose="02050604050505020204" pitchFamily="18" charset="0"/>
              </a:rPr>
              <a:t>institusi</a:t>
            </a:r>
            <a:r>
              <a:rPr lang="en-US" sz="2400" dirty="0">
                <a:latin typeface="Bookman Old Style" panose="02050604050505020204" pitchFamily="18" charset="0"/>
              </a:rPr>
              <a:t> </a:t>
            </a:r>
            <a:r>
              <a:rPr lang="en-US" sz="2400" dirty="0" err="1">
                <a:latin typeface="Bookman Old Style" panose="02050604050505020204" pitchFamily="18" charset="0"/>
              </a:rPr>
              <a:t>pemerintah</a:t>
            </a:r>
            <a:r>
              <a:rPr lang="en-US" sz="2400" dirty="0">
                <a:latin typeface="Bookman Old Style" panose="02050604050505020204" pitchFamily="18" charset="0"/>
              </a:rPr>
              <a:t>, </a:t>
            </a:r>
            <a:r>
              <a:rPr lang="en-US" sz="2400" dirty="0" err="1">
                <a:latin typeface="Bookman Old Style" panose="02050604050505020204" pitchFamily="18" charset="0"/>
              </a:rPr>
              <a:t>pemerintah</a:t>
            </a:r>
            <a:r>
              <a:rPr lang="en-US" sz="2400" dirty="0">
                <a:latin typeface="Bookman Old Style" panose="02050604050505020204" pitchFamily="18" charset="0"/>
              </a:rPr>
              <a:t> </a:t>
            </a:r>
            <a:r>
              <a:rPr lang="en-US" sz="2400" dirty="0" err="1">
                <a:latin typeface="Bookman Old Style" panose="02050604050505020204" pitchFamily="18" charset="0"/>
              </a:rPr>
              <a:t>daerah</a:t>
            </a:r>
            <a:r>
              <a:rPr lang="en-US" sz="2400" dirty="0">
                <a:latin typeface="Bookman Old Style" panose="02050604050505020204" pitchFamily="18" charset="0"/>
              </a:rPr>
              <a:t>, </a:t>
            </a:r>
            <a:r>
              <a:rPr lang="en-US" sz="2400" dirty="0" err="1">
                <a:latin typeface="Bookman Old Style" panose="02050604050505020204" pitchFamily="18" charset="0"/>
              </a:rPr>
              <a:t>lembaga</a:t>
            </a:r>
            <a:r>
              <a:rPr lang="en-US" sz="2400" dirty="0">
                <a:latin typeface="Bookman Old Style" panose="02050604050505020204" pitchFamily="18" charset="0"/>
              </a:rPr>
              <a:t> </a:t>
            </a:r>
            <a:r>
              <a:rPr lang="en-US" sz="2400" dirty="0" err="1">
                <a:latin typeface="Bookman Old Style" panose="02050604050505020204" pitchFamily="18" charset="0"/>
              </a:rPr>
              <a:t>kelitbangan</a:t>
            </a:r>
            <a:r>
              <a:rPr lang="en-US" sz="2400" dirty="0">
                <a:latin typeface="Bookman Old Style" panose="02050604050505020204" pitchFamily="18" charset="0"/>
              </a:rPr>
              <a:t>, </a:t>
            </a:r>
            <a:r>
              <a:rPr lang="en-US" sz="2400" dirty="0" err="1">
                <a:latin typeface="Bookman Old Style" panose="02050604050505020204" pitchFamily="18" charset="0"/>
              </a:rPr>
              <a:t>lembaga</a:t>
            </a:r>
            <a:r>
              <a:rPr lang="en-US" sz="2400" dirty="0">
                <a:latin typeface="Bookman Old Style" panose="02050604050505020204" pitchFamily="18" charset="0"/>
              </a:rPr>
              <a:t> </a:t>
            </a:r>
            <a:r>
              <a:rPr lang="en-US" sz="2400" dirty="0" err="1">
                <a:latin typeface="Bookman Old Style" panose="02050604050505020204" pitchFamily="18" charset="0"/>
              </a:rPr>
              <a:t>pendidikan</a:t>
            </a:r>
            <a:r>
              <a:rPr lang="en-US" sz="2400" dirty="0">
                <a:latin typeface="Bookman Old Style" panose="02050604050505020204" pitchFamily="18" charset="0"/>
              </a:rPr>
              <a:t>, </a:t>
            </a:r>
            <a:r>
              <a:rPr lang="en-US" sz="2400" dirty="0" err="1">
                <a:latin typeface="Bookman Old Style" panose="02050604050505020204" pitchFamily="18" charset="0"/>
              </a:rPr>
              <a:t>lembaga</a:t>
            </a:r>
            <a:r>
              <a:rPr lang="en-US" sz="2400" dirty="0">
                <a:latin typeface="Bookman Old Style" panose="02050604050505020204" pitchFamily="18" charset="0"/>
              </a:rPr>
              <a:t> </a:t>
            </a:r>
            <a:r>
              <a:rPr lang="en-US" sz="2400" dirty="0" err="1">
                <a:latin typeface="Bookman Old Style" panose="02050604050505020204" pitchFamily="18" charset="0"/>
              </a:rPr>
              <a:t>penunjang</a:t>
            </a:r>
            <a:r>
              <a:rPr lang="en-US" sz="2400" dirty="0">
                <a:latin typeface="Bookman Old Style" panose="02050604050505020204" pitchFamily="18" charset="0"/>
              </a:rPr>
              <a:t> </a:t>
            </a:r>
            <a:r>
              <a:rPr lang="en-US" sz="2400" dirty="0" err="1">
                <a:latin typeface="Bookman Old Style" panose="02050604050505020204" pitchFamily="18" charset="0"/>
              </a:rPr>
              <a:t>inovasi</a:t>
            </a:r>
            <a:r>
              <a:rPr lang="en-US" sz="2400" dirty="0">
                <a:latin typeface="Bookman Old Style" panose="02050604050505020204" pitchFamily="18" charset="0"/>
              </a:rPr>
              <a:t>, dunia </a:t>
            </a:r>
            <a:r>
              <a:rPr lang="en-US" sz="2400" dirty="0" err="1">
                <a:latin typeface="Bookman Old Style" panose="02050604050505020204" pitchFamily="18" charset="0"/>
              </a:rPr>
              <a:t>usaha</a:t>
            </a:r>
            <a:r>
              <a:rPr lang="en-US" sz="2400" dirty="0">
                <a:latin typeface="Bookman Old Style" panose="02050604050505020204" pitchFamily="18" charset="0"/>
              </a:rPr>
              <a:t>, dan </a:t>
            </a:r>
            <a:r>
              <a:rPr lang="en-US" sz="2400" dirty="0" err="1">
                <a:latin typeface="Bookman Old Style" panose="02050604050505020204" pitchFamily="18" charset="0"/>
              </a:rPr>
              <a:t>masyarakat</a:t>
            </a:r>
            <a:r>
              <a:rPr lang="en-US" sz="2400" dirty="0">
                <a:latin typeface="Bookman Old Style" panose="02050604050505020204" pitchFamily="18" charset="0"/>
              </a:rPr>
              <a:t> di </a:t>
            </a:r>
            <a:r>
              <a:rPr lang="en-US" sz="2400" dirty="0" err="1">
                <a:latin typeface="Bookman Old Style" panose="02050604050505020204" pitchFamily="18" charset="0"/>
              </a:rPr>
              <a:t>daerah</a:t>
            </a:r>
            <a:r>
              <a:rPr lang="en-US" sz="2400" dirty="0">
                <a:latin typeface="Bookman Old Style" panose="02050604050505020204" pitchFamily="18"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19" y="1815789"/>
            <a:ext cx="4341727" cy="3934222"/>
          </a:xfrm>
          <a:prstGeom prst="rect">
            <a:avLst/>
          </a:prstGeom>
        </p:spPr>
      </p:pic>
    </p:spTree>
    <p:extLst>
      <p:ext uri="{BB962C8B-B14F-4D97-AF65-F5344CB8AC3E}">
        <p14:creationId xmlns:p14="http://schemas.microsoft.com/office/powerpoint/2010/main" val="1146214997"/>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GO">
  <a:themeElements>
    <a:clrScheme name="ISOMETRIC">
      <a:dk1>
        <a:srgbClr val="000000"/>
      </a:dk1>
      <a:lt1>
        <a:srgbClr val="FFFFFF"/>
      </a:lt1>
      <a:dk2>
        <a:srgbClr val="5B5C5F"/>
      </a:dk2>
      <a:lt2>
        <a:srgbClr val="E7E6E6"/>
      </a:lt2>
      <a:accent1>
        <a:srgbClr val="5B5C5F"/>
      </a:accent1>
      <a:accent2>
        <a:srgbClr val="9C2064"/>
      </a:accent2>
      <a:accent3>
        <a:srgbClr val="31A955"/>
      </a:accent3>
      <a:accent4>
        <a:srgbClr val="3299DC"/>
      </a:accent4>
      <a:accent5>
        <a:srgbClr val="F59202"/>
      </a:accent5>
      <a:accent6>
        <a:srgbClr val="EF4C4D"/>
      </a:accent6>
      <a:hlink>
        <a:srgbClr val="F29B13"/>
      </a:hlink>
      <a:folHlink>
        <a:srgbClr val="CBCBC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_T_PGO_Isometric-eLearning-16x9.pptx" id="{58B08FD9-DF85-4BE6-923A-4918A70DE658}" vid="{2FF5F00D-88E4-41F4-9A4B-B70BDFFA46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3583</TotalTime>
  <Words>2575</Words>
  <Application>Microsoft Office PowerPoint</Application>
  <PresentationFormat>Widescreen</PresentationFormat>
  <Paragraphs>240</Paragraphs>
  <Slides>39</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39</vt:i4>
      </vt:variant>
    </vt:vector>
  </HeadingPairs>
  <TitlesOfParts>
    <vt:vector size="54" baseType="lpstr">
      <vt:lpstr>Arial</vt:lpstr>
      <vt:lpstr>Arial Narrow</vt:lpstr>
      <vt:lpstr>Bahnschrift SemiBold</vt:lpstr>
      <vt:lpstr>Bahnschrift SemiBold SemiConden</vt:lpstr>
      <vt:lpstr>Barlow Light</vt:lpstr>
      <vt:lpstr>Berlin Sans FB</vt:lpstr>
      <vt:lpstr>Bookman Old Style</vt:lpstr>
      <vt:lpstr>Calibri</vt:lpstr>
      <vt:lpstr>Calibri Light</vt:lpstr>
      <vt:lpstr>Open Sans</vt:lpstr>
      <vt:lpstr>Perpetua Titling MT</vt:lpstr>
      <vt:lpstr>Raleway Thin</vt:lpstr>
      <vt:lpstr>Segoe UI Black</vt:lpstr>
      <vt:lpstr>Gaoler template</vt:lpstr>
      <vt:lpstr>PresentationGO</vt:lpstr>
      <vt:lpstr>NASKAH AKADEMIK RANCANGAN PERATURAN DAERAH  TENTANG INOVASI DAERAH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Prinsip Inovasi Daerah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Shahril</dc:creator>
  <cp:lastModifiedBy>Arvita Fajar Sholecha</cp:lastModifiedBy>
  <cp:revision>53</cp:revision>
  <dcterms:created xsi:type="dcterms:W3CDTF">2021-10-25T08:47:56Z</dcterms:created>
  <dcterms:modified xsi:type="dcterms:W3CDTF">2023-12-07T13:29:29Z</dcterms:modified>
</cp:coreProperties>
</file>